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25"/>
  </p:notesMasterIdLst>
  <p:sldIdLst>
    <p:sldId id="256" r:id="rId2"/>
    <p:sldId id="281" r:id="rId3"/>
    <p:sldId id="278" r:id="rId4"/>
    <p:sldId id="283" r:id="rId5"/>
    <p:sldId id="267" r:id="rId6"/>
    <p:sldId id="257" r:id="rId7"/>
    <p:sldId id="279" r:id="rId8"/>
    <p:sldId id="264" r:id="rId9"/>
    <p:sldId id="265" r:id="rId10"/>
    <p:sldId id="258" r:id="rId11"/>
    <p:sldId id="266" r:id="rId12"/>
    <p:sldId id="268" r:id="rId13"/>
    <p:sldId id="262" r:id="rId14"/>
    <p:sldId id="269" r:id="rId15"/>
    <p:sldId id="263" r:id="rId16"/>
    <p:sldId id="260" r:id="rId17"/>
    <p:sldId id="259" r:id="rId18"/>
    <p:sldId id="271" r:id="rId19"/>
    <p:sldId id="274" r:id="rId20"/>
    <p:sldId id="275" r:id="rId21"/>
    <p:sldId id="280" r:id="rId22"/>
    <p:sldId id="276" r:id="rId23"/>
    <p:sldId id="284" r:id="rId24"/>
  </p:sldIdLst>
  <p:sldSz cx="9144000" cy="5143500" type="screen16x9"/>
  <p:notesSz cx="6858000" cy="9144000"/>
  <p:embeddedFontLst>
    <p:embeddedFont>
      <p:font typeface="Catamaran ExtraLight" panose="020B0604020202020204" charset="0"/>
      <p:regular r:id="rId26"/>
      <p:bold r:id="rId27"/>
    </p:embeddedFont>
    <p:embeddedFont>
      <p:font typeface="Catamaran Light" panose="020B0604020202020204" charset="0"/>
      <p:regular r:id="rId28"/>
      <p:bold r:id="rId29"/>
    </p:embeddedFont>
    <p:embeddedFont>
      <p:font typeface="Catamaran" panose="020B0604020202020204" charset="0"/>
      <p:regular r:id="rId30"/>
      <p:bold r:id="rId31"/>
    </p:embeddedFont>
    <p:embeddedFont>
      <p:font typeface="Livvic" panose="020B0604020202020204" charset="0"/>
      <p:regular r:id="rId32"/>
      <p:bold r:id="rId33"/>
      <p:italic r:id="rId34"/>
      <p:boldItalic r:id="rId35"/>
    </p:embeddedFont>
    <p:embeddedFont>
      <p:font typeface="Franklin Gothic Heavy" panose="020B0903020102020204" pitchFamily="34" charset="0"/>
      <p:regular r:id="rId36"/>
      <p:italic r:id="rId37"/>
    </p:embeddedFont>
    <p:embeddedFont>
      <p:font typeface="Livvic Light" panose="020B0604020202020204" charset="0"/>
      <p:regular r:id="rId38"/>
      <p:bold r:id="rId39"/>
      <p:italic r:id="rId40"/>
      <p:boldItalic r:id="rId41"/>
    </p:embeddedFont>
    <p:embeddedFont>
      <p:font typeface="Catamaran Medium" panose="020B0604020202020204" charset="0"/>
      <p:regular r:id="rId42"/>
      <p:bold r:id="rId43"/>
    </p:embeddedFont>
    <p:embeddedFont>
      <p:font typeface="Fira Sans Extra Condensed Medium" panose="020B0604020202020204" charset="0"/>
      <p:regular r:id="rId44"/>
      <p:bold r:id="rId45"/>
      <p:italic r:id="rId46"/>
      <p:boldItalic r:id="rId47"/>
    </p:embeddedFont>
    <p:embeddedFont>
      <p:font typeface="Britannic Bold" panose="020B0903060703020204" pitchFamily="34" charset="0"/>
      <p:regular r:id="rId48"/>
    </p:embeddedFont>
    <p:embeddedFont>
      <p:font typeface="Roboto" panose="020B060402020202020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34D452-E8B8-4D3E-B8B0-E91DA847BA3A}">
  <a:tblStyle styleId="{4434D452-E8B8-4D3E-B8B0-E91DA847BA3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 varScale="1">
        <p:scale>
          <a:sx n="107" d="100"/>
          <a:sy n="107" d="100"/>
        </p:scale>
        <p:origin x="108" y="56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3e13d9a7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3e13d9a7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3C404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e13d9a7e_0_5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e13d9a7e_0_5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3e13d9a7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3e13d9a7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45caf3b90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45caf3b90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6fe61bc2f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6fe61bc2f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158d5a3e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5158d5a3e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C404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5522eb7919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5522eb7919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465e7bc0b_1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465e7bc0b_1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5158d5a3e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5158d5a3e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5465e7bc0b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5465e7bc0b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5158d5a3ec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5158d5a3ec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3e13d9a7e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3e13d9a7e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3e13d9a7e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33e13d9a7e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3e13d9a7e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3e13d9a7e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5465e7bc0b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5465e7bc0b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3e13d9a7e_0_7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3e13d9a7e_0_7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3e13d9a7e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3e13d9a7e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3e13d9a7e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33e13d9a7e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158d5a3ec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158d5a3ec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3e13d9a7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3e13d9a7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CUSTOM_38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title" idx="2" hasCustomPrompt="1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30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5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ctrTitle" idx="9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5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USTOM_3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2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subTitle" idx="1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2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ctrTitle" idx="3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ctrTitle" idx="4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4">
  <p:cSld name="CUSTOM_33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subTitle" idx="1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2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ctrTitle" idx="3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4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ctrTitle" idx="5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ctrTitle" idx="6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CUSTOM_34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>
            <a:spLocks noGrp="1"/>
          </p:cNvSpPr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1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ctrTitle" idx="2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3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ctrTitle" idx="4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6">
  <p:cSld name="CUSTOM_11_1_2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25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2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 idx="3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4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5" hasCustomPrompt="1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6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7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8" hasCustomPrompt="1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 idx="9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 idx="13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15" hasCustomPrompt="1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 idx="16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7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18" hasCustomPrompt="1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13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CUSTOM_27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ctrTitle" idx="2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3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ctrTitle" idx="4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5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ctrTitle" idx="6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ctrTitle" idx="7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8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14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subTitle" idx="1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8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2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CUSTOM_16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4">
  <p:cSld name="CUSTOM_16_1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subTitle" idx="1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35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sz="2800" b="1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OKntkoqLhDkT34PHRLFqvbaIJDAYcIVUMsgrDTMFbks/cop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vk.com/feed?section=search&amp;q=#%D0%A1%D0%B2%D0%BE%D0%B8%D1%85%D0%9D%D0%B5%D0%91%D1%80%D0%BE%D1%81%D0%B0%D0%B5%D0%BC" TargetMode="Externa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30B07Gq" TargetMode="External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5" Type="http://schemas.openxmlformats.org/officeDocument/2006/relationships/slide" Target="slide23.xml"/><Relationship Id="rId4" Type="http://schemas.openxmlformats.org/officeDocument/2006/relationships/hyperlink" Target="http://bit.ly/33VAFh3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/>
          <p:cNvPicPr preferRelativeResize="0"/>
          <p:nvPr/>
        </p:nvPicPr>
        <p:blipFill rotWithShape="1">
          <a:blip r:embed="rId3">
            <a:alphaModFix/>
          </a:blip>
          <a:srcRect t="475" b="475"/>
          <a:stretch/>
        </p:blipFill>
        <p:spPr>
          <a:xfrm flipH="1">
            <a:off x="2214592" y="0"/>
            <a:ext cx="69294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6"/>
          <p:cNvSpPr/>
          <p:nvPr/>
        </p:nvSpPr>
        <p:spPr>
          <a:xfrm rot="5400000">
            <a:off x="1373402" y="-134308"/>
            <a:ext cx="3358800" cy="50265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1"/>
          </p:nvPr>
        </p:nvSpPr>
        <p:spPr>
          <a:xfrm>
            <a:off x="1043608" y="2499742"/>
            <a:ext cx="4252505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lt1"/>
                </a:solidFill>
              </a:rPr>
              <a:t>ВО «Правильный Выбор»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971600" y="699542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lt1"/>
                </a:solidFill>
                <a:latin typeface="Livvic"/>
                <a:ea typeface="Livvic"/>
                <a:cs typeface="Livvic"/>
                <a:sym typeface="Livvic"/>
              </a:rPr>
              <a:t>Годовой отчет</a:t>
            </a:r>
            <a:endParaRPr dirty="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31" name="Google Shape;131;p26"/>
          <p:cNvSpPr/>
          <p:nvPr/>
        </p:nvSpPr>
        <p:spPr>
          <a:xfrm rot="-5400000" flipH="1">
            <a:off x="7354200" y="2416550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ctrTitle" idx="9"/>
          </p:nvPr>
        </p:nvSpPr>
        <p:spPr>
          <a:xfrm rot="5400000">
            <a:off x="6815484" y="1696418"/>
            <a:ext cx="29133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2800" dirty="0" smtClean="0"/>
              <a:t>03.03.22</a:t>
            </a:r>
            <a:endParaRPr sz="2800" dirty="0"/>
          </a:p>
        </p:txBody>
      </p:sp>
      <p:sp>
        <p:nvSpPr>
          <p:cNvPr id="146" name="Google Shape;146;p28"/>
          <p:cNvSpPr/>
          <p:nvPr/>
        </p:nvSpPr>
        <p:spPr>
          <a:xfrm rot="-5400000" flipH="1">
            <a:off x="-957850" y="957900"/>
            <a:ext cx="5140800" cy="322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subTitle" idx="7"/>
          </p:nvPr>
        </p:nvSpPr>
        <p:spPr>
          <a:xfrm>
            <a:off x="-252536" y="2283718"/>
            <a:ext cx="63883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Here you could describe the topic of the section</a:t>
            </a:r>
            <a:endParaRPr dirty="0"/>
          </a:p>
        </p:txBody>
      </p:sp>
      <p:sp>
        <p:nvSpPr>
          <p:cNvPr id="148" name="Google Shape;148;p28"/>
          <p:cNvSpPr txBox="1">
            <a:spLocks noGrp="1"/>
          </p:cNvSpPr>
          <p:nvPr>
            <p:ph type="ctrTitle" idx="6"/>
          </p:nvPr>
        </p:nvSpPr>
        <p:spPr>
          <a:xfrm>
            <a:off x="-684584" y="1923678"/>
            <a:ext cx="13588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PROJECT GOALS</a:t>
            </a:r>
            <a:endParaRPr dirty="0"/>
          </a:p>
        </p:txBody>
      </p:sp>
      <p:sp>
        <p:nvSpPr>
          <p:cNvPr id="149" name="Google Shape;149;p28"/>
          <p:cNvSpPr txBox="1">
            <a:spLocks noGrp="1"/>
          </p:cNvSpPr>
          <p:nvPr>
            <p:ph type="title" idx="8"/>
          </p:nvPr>
        </p:nvSpPr>
        <p:spPr>
          <a:xfrm>
            <a:off x="-540568" y="2355726"/>
            <a:ext cx="172729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0" name="Google Shape;150;p28"/>
          <p:cNvSpPr txBox="1">
            <a:spLocks noGrp="1"/>
          </p:cNvSpPr>
          <p:nvPr>
            <p:ph type="ctrTitle"/>
          </p:nvPr>
        </p:nvSpPr>
        <p:spPr>
          <a:xfrm>
            <a:off x="3347864" y="3939902"/>
            <a:ext cx="4392488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sz="2400" dirty="0" smtClean="0"/>
              <a:t>Курс лекций совместно с кафедрой гистологии на темы: «Влияние электронных сигарет на организм» и «Влияние курения на организм подростков.</a:t>
            </a:r>
            <a:br>
              <a:rPr lang="ru-RU" sz="2400" dirty="0" smtClean="0"/>
            </a:br>
            <a:r>
              <a:rPr lang="ru-RU" sz="2400" dirty="0" smtClean="0"/>
              <a:t>Гимназия №12</a:t>
            </a:r>
            <a:br>
              <a:rPr lang="ru-RU" sz="2400" dirty="0" smtClean="0"/>
            </a:br>
            <a:r>
              <a:rPr lang="ru-RU" sz="2400" dirty="0" smtClean="0"/>
              <a:t>Классы: 11а, 11б, 5а, 5б, 5в, 9, 6, 8</a:t>
            </a:r>
            <a:br>
              <a:rPr lang="ru-RU" sz="2400" dirty="0" smtClean="0"/>
            </a:br>
            <a:r>
              <a:rPr lang="ru-RU" sz="2400" dirty="0" smtClean="0"/>
              <a:t>Охват участников: 209</a:t>
            </a:r>
            <a:br>
              <a:rPr lang="ru-RU" sz="2400" dirty="0" smtClean="0"/>
            </a:br>
            <a:endParaRPr sz="2400" dirty="0">
              <a:latin typeface="Livvic" charset="0"/>
            </a:endParaRPr>
          </a:p>
        </p:txBody>
      </p:sp>
      <p:sp>
        <p:nvSpPr>
          <p:cNvPr id="151" name="Google Shape;151;p28"/>
          <p:cNvSpPr txBox="1">
            <a:spLocks noGrp="1"/>
          </p:cNvSpPr>
          <p:nvPr>
            <p:ph type="subTitle" idx="1"/>
          </p:nvPr>
        </p:nvSpPr>
        <p:spPr>
          <a:xfrm flipH="1">
            <a:off x="-540568" y="699542"/>
            <a:ext cx="29206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Here you could describe the topic of the section</a:t>
            </a:r>
            <a:endParaRPr dirty="0"/>
          </a:p>
        </p:txBody>
      </p:sp>
      <p:sp>
        <p:nvSpPr>
          <p:cNvPr id="152" name="Google Shape;152;p28"/>
          <p:cNvSpPr txBox="1">
            <a:spLocks noGrp="1"/>
          </p:cNvSpPr>
          <p:nvPr>
            <p:ph type="title" idx="2"/>
          </p:nvPr>
        </p:nvSpPr>
        <p:spPr>
          <a:xfrm>
            <a:off x="-468560" y="483518"/>
            <a:ext cx="244737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4" name="Google Shape;154;p28"/>
          <p:cNvSpPr txBox="1">
            <a:spLocks noGrp="1"/>
          </p:cNvSpPr>
          <p:nvPr>
            <p:ph type="subTitle" idx="4"/>
          </p:nvPr>
        </p:nvSpPr>
        <p:spPr>
          <a:xfrm>
            <a:off x="-252536" y="1275606"/>
            <a:ext cx="138629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Here you could describe the topic of the section</a:t>
            </a:r>
            <a:endParaRPr dirty="0"/>
          </a:p>
        </p:txBody>
      </p:sp>
      <p:sp>
        <p:nvSpPr>
          <p:cNvPr id="155" name="Google Shape;155;p28"/>
          <p:cNvSpPr txBox="1">
            <a:spLocks noGrp="1"/>
          </p:cNvSpPr>
          <p:nvPr>
            <p:ph type="title" idx="5"/>
          </p:nvPr>
        </p:nvSpPr>
        <p:spPr>
          <a:xfrm>
            <a:off x="-396552" y="1707654"/>
            <a:ext cx="45719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6" name="Google Shape;156;p28"/>
          <p:cNvSpPr txBox="1">
            <a:spLocks noGrp="1"/>
          </p:cNvSpPr>
          <p:nvPr>
            <p:ph type="ctrTitle" idx="13"/>
          </p:nvPr>
        </p:nvSpPr>
        <p:spPr>
          <a:xfrm>
            <a:off x="-828600" y="2139702"/>
            <a:ext cx="63881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SNEAK PEEK</a:t>
            </a:r>
            <a:endParaRPr dirty="0"/>
          </a:p>
        </p:txBody>
      </p:sp>
      <p:sp>
        <p:nvSpPr>
          <p:cNvPr id="157" name="Google Shape;157;p28"/>
          <p:cNvSpPr txBox="1">
            <a:spLocks noGrp="1"/>
          </p:cNvSpPr>
          <p:nvPr>
            <p:ph type="subTitle" idx="14"/>
          </p:nvPr>
        </p:nvSpPr>
        <p:spPr>
          <a:xfrm flipH="1">
            <a:off x="-324544" y="3003798"/>
            <a:ext cx="80133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Here you could describe the topic of the section</a:t>
            </a:r>
            <a:endParaRPr/>
          </a:p>
        </p:txBody>
      </p:sp>
      <p:sp>
        <p:nvSpPr>
          <p:cNvPr id="158" name="Google Shape;158;p28"/>
          <p:cNvSpPr txBox="1">
            <a:spLocks noGrp="1"/>
          </p:cNvSpPr>
          <p:nvPr>
            <p:ph type="title" idx="15"/>
          </p:nvPr>
        </p:nvSpPr>
        <p:spPr>
          <a:xfrm>
            <a:off x="-324544" y="2931790"/>
            <a:ext cx="45719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59" name="Google Shape;159;p28"/>
          <p:cNvSpPr txBox="1">
            <a:spLocks noGrp="1"/>
          </p:cNvSpPr>
          <p:nvPr>
            <p:ph type="ctrTitle" idx="16"/>
          </p:nvPr>
        </p:nvSpPr>
        <p:spPr>
          <a:xfrm>
            <a:off x="-396552" y="3579862"/>
            <a:ext cx="135889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PROJECT STAGES</a:t>
            </a:r>
            <a:endParaRPr dirty="0"/>
          </a:p>
        </p:txBody>
      </p:sp>
      <p:sp>
        <p:nvSpPr>
          <p:cNvPr id="160" name="Google Shape;160;p28"/>
          <p:cNvSpPr txBox="1">
            <a:spLocks noGrp="1"/>
          </p:cNvSpPr>
          <p:nvPr>
            <p:ph type="subTitle" idx="17"/>
          </p:nvPr>
        </p:nvSpPr>
        <p:spPr>
          <a:xfrm>
            <a:off x="-468560" y="3579862"/>
            <a:ext cx="135891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Here you could describe the topic of the section</a:t>
            </a:r>
            <a:endParaRPr dirty="0"/>
          </a:p>
        </p:txBody>
      </p:sp>
      <p:sp>
        <p:nvSpPr>
          <p:cNvPr id="161" name="Google Shape;161;p28"/>
          <p:cNvSpPr txBox="1">
            <a:spLocks noGrp="1"/>
          </p:cNvSpPr>
          <p:nvPr>
            <p:ph type="title" idx="18"/>
          </p:nvPr>
        </p:nvSpPr>
        <p:spPr>
          <a:xfrm>
            <a:off x="-396552" y="3867894"/>
            <a:ext cx="45719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9" name="Заголовок 18"/>
          <p:cNvSpPr>
            <a:spLocks noGrp="1"/>
          </p:cNvSpPr>
          <p:nvPr>
            <p:ph type="ctrTitle" idx="3"/>
          </p:nvPr>
        </p:nvSpPr>
        <p:spPr>
          <a:xfrm flipH="1">
            <a:off x="-324544" y="1275606"/>
            <a:ext cx="45719" cy="5778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6"/>
          <p:cNvSpPr/>
          <p:nvPr/>
        </p:nvSpPr>
        <p:spPr>
          <a:xfrm rot="-5400000" flipH="1">
            <a:off x="3281200" y="-725975"/>
            <a:ext cx="2581500" cy="61590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6"/>
          <p:cNvSpPr txBox="1">
            <a:spLocks noGrp="1"/>
          </p:cNvSpPr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AWESOME WORDS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4" name="Google Shape;244;p36"/>
          <p:cNvSpPr/>
          <p:nvPr/>
        </p:nvSpPr>
        <p:spPr>
          <a:xfrm rot="-5400000" flipH="1">
            <a:off x="593250" y="3993775"/>
            <a:ext cx="556500" cy="17430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6"/>
          <p:cNvSpPr/>
          <p:nvPr/>
        </p:nvSpPr>
        <p:spPr>
          <a:xfrm rot="-5400000" flipH="1">
            <a:off x="8279175" y="74250"/>
            <a:ext cx="939000" cy="7905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538" name="Picture 2" descr="https://sun1.megafon-irkutsk.userapi.com/s/v1/ig2/-pi7GZDpnIJgupbjkWnokYUZQHXoOu9z4zPaPYlkvZFqEob_h22iNCDK4sdLG1btgZE8s6PAOtREmXIqfG6WTz6N.jpg?size=475x312&amp;quality=96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8"/>
          <p:cNvSpPr txBox="1">
            <a:spLocks noGrp="1"/>
          </p:cNvSpPr>
          <p:nvPr>
            <p:ph type="ctrTitle" idx="6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MAJOR REQUIREMENTS</a:t>
            </a:r>
            <a:endParaRPr/>
          </a:p>
        </p:txBody>
      </p:sp>
      <p:sp>
        <p:nvSpPr>
          <p:cNvPr id="259" name="Google Shape;259;p38"/>
          <p:cNvSpPr txBox="1">
            <a:spLocks noGrp="1"/>
          </p:cNvSpPr>
          <p:nvPr>
            <p:ph type="subTitle" idx="1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Despite being red, Mars is a cold place, not hot. It’s full of iron oxide dust</a:t>
            </a:r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subTitle" idx="3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It’s a gas giant, the biggest planet in our Solar System and the fourth-brightest object in the sky</a:t>
            </a:r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subTitle" idx="5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Yes, this is the ringed one. It’s a gas giant, composed of hydrogen and helium</a:t>
            </a:r>
            <a:endParaRPr/>
          </a:p>
        </p:txBody>
      </p:sp>
      <p:sp>
        <p:nvSpPr>
          <p:cNvPr id="262" name="Google Shape;262;p38"/>
          <p:cNvSpPr txBox="1">
            <a:spLocks noGrp="1"/>
          </p:cNvSpPr>
          <p:nvPr>
            <p:ph type="ctrTitle" idx="2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JUPITER</a:t>
            </a:r>
            <a:endParaRPr/>
          </a:p>
        </p:txBody>
      </p:sp>
      <p:sp>
        <p:nvSpPr>
          <p:cNvPr id="263" name="Google Shape;263;p38"/>
          <p:cNvSpPr txBox="1">
            <a:spLocks noGrp="1"/>
          </p:cNvSpPr>
          <p:nvPr>
            <p:ph type="ctrTitle" idx="4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SATURN</a:t>
            </a:r>
            <a:endParaRPr/>
          </a:p>
        </p:txBody>
      </p:sp>
      <p:sp>
        <p:nvSpPr>
          <p:cNvPr id="264" name="Google Shape;264;p38"/>
          <p:cNvSpPr txBox="1">
            <a:spLocks noGrp="1"/>
          </p:cNvSpPr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MARS</a:t>
            </a:r>
            <a:endParaRPr/>
          </a:p>
        </p:txBody>
      </p:sp>
      <p:sp>
        <p:nvSpPr>
          <p:cNvPr id="265" name="Google Shape;265;p38"/>
          <p:cNvSpPr/>
          <p:nvPr/>
        </p:nvSpPr>
        <p:spPr>
          <a:xfrm>
            <a:off x="758600" y="921000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8"/>
          <p:cNvSpPr/>
          <p:nvPr/>
        </p:nvSpPr>
        <p:spPr>
          <a:xfrm>
            <a:off x="3356166" y="921000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8"/>
          <p:cNvSpPr/>
          <p:nvPr/>
        </p:nvSpPr>
        <p:spPr>
          <a:xfrm>
            <a:off x="5972088" y="921000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8"/>
          <p:cNvSpPr/>
          <p:nvPr/>
        </p:nvSpPr>
        <p:spPr>
          <a:xfrm>
            <a:off x="758600" y="2900975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8"/>
          <p:cNvSpPr/>
          <p:nvPr/>
        </p:nvSpPr>
        <p:spPr>
          <a:xfrm>
            <a:off x="3356166" y="2900975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8"/>
          <p:cNvSpPr/>
          <p:nvPr/>
        </p:nvSpPr>
        <p:spPr>
          <a:xfrm>
            <a:off x="5972088" y="2900975"/>
            <a:ext cx="459000" cy="45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1" name="Google Shape;271;p38"/>
          <p:cNvGrpSpPr/>
          <p:nvPr/>
        </p:nvGrpSpPr>
        <p:grpSpPr>
          <a:xfrm>
            <a:off x="796850" y="975157"/>
            <a:ext cx="382519" cy="350682"/>
            <a:chOff x="2903337" y="4279032"/>
            <a:chExt cx="382519" cy="350682"/>
          </a:xfrm>
        </p:grpSpPr>
        <p:sp>
          <p:nvSpPr>
            <p:cNvPr id="272" name="Google Shape;272;p38"/>
            <p:cNvSpPr/>
            <p:nvPr/>
          </p:nvSpPr>
          <p:spPr>
            <a:xfrm>
              <a:off x="2966979" y="4320570"/>
              <a:ext cx="202248" cy="184183"/>
            </a:xfrm>
            <a:custGeom>
              <a:avLst/>
              <a:gdLst/>
              <a:ahLst/>
              <a:cxnLst/>
              <a:rect l="l" t="t" r="r" b="b"/>
              <a:pathLst>
                <a:path w="6359" h="5791" extrusionOk="0">
                  <a:moveTo>
                    <a:pt x="3179" y="361"/>
                  </a:moveTo>
                  <a:cubicBezTo>
                    <a:pt x="3834" y="361"/>
                    <a:pt x="4477" y="611"/>
                    <a:pt x="4989" y="1099"/>
                  </a:cubicBezTo>
                  <a:cubicBezTo>
                    <a:pt x="5965" y="2087"/>
                    <a:pt x="5965" y="3707"/>
                    <a:pt x="4965" y="4683"/>
                  </a:cubicBezTo>
                  <a:cubicBezTo>
                    <a:pt x="4465" y="5183"/>
                    <a:pt x="3813" y="5433"/>
                    <a:pt x="3164" y="5433"/>
                  </a:cubicBezTo>
                  <a:cubicBezTo>
                    <a:pt x="2515" y="5433"/>
                    <a:pt x="1870" y="5183"/>
                    <a:pt x="1381" y="4683"/>
                  </a:cubicBezTo>
                  <a:cubicBezTo>
                    <a:pt x="393" y="3695"/>
                    <a:pt x="381" y="2087"/>
                    <a:pt x="1381" y="1099"/>
                  </a:cubicBezTo>
                  <a:cubicBezTo>
                    <a:pt x="1870" y="611"/>
                    <a:pt x="2524" y="361"/>
                    <a:pt x="3179" y="361"/>
                  </a:cubicBezTo>
                  <a:close/>
                  <a:moveTo>
                    <a:pt x="3179" y="1"/>
                  </a:moveTo>
                  <a:cubicBezTo>
                    <a:pt x="2438" y="1"/>
                    <a:pt x="1697" y="284"/>
                    <a:pt x="1131" y="849"/>
                  </a:cubicBezTo>
                  <a:cubicBezTo>
                    <a:pt x="0" y="1980"/>
                    <a:pt x="0" y="3814"/>
                    <a:pt x="1131" y="4945"/>
                  </a:cubicBezTo>
                  <a:cubicBezTo>
                    <a:pt x="1691" y="5504"/>
                    <a:pt x="2441" y="5790"/>
                    <a:pt x="3167" y="5790"/>
                  </a:cubicBezTo>
                  <a:cubicBezTo>
                    <a:pt x="3917" y="5790"/>
                    <a:pt x="4644" y="5504"/>
                    <a:pt x="5203" y="4945"/>
                  </a:cubicBezTo>
                  <a:cubicBezTo>
                    <a:pt x="6358" y="3814"/>
                    <a:pt x="6358" y="1980"/>
                    <a:pt x="5227" y="849"/>
                  </a:cubicBezTo>
                  <a:cubicBezTo>
                    <a:pt x="4662" y="284"/>
                    <a:pt x="3920" y="1"/>
                    <a:pt x="3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8"/>
            <p:cNvSpPr/>
            <p:nvPr/>
          </p:nvSpPr>
          <p:spPr>
            <a:xfrm>
              <a:off x="2903337" y="4279032"/>
              <a:ext cx="382519" cy="350682"/>
            </a:xfrm>
            <a:custGeom>
              <a:avLst/>
              <a:gdLst/>
              <a:ahLst/>
              <a:cxnLst/>
              <a:rect l="l" t="t" r="r" b="b"/>
              <a:pathLst>
                <a:path w="12027" h="11026" extrusionOk="0">
                  <a:moveTo>
                    <a:pt x="5168" y="1072"/>
                  </a:moveTo>
                  <a:cubicBezTo>
                    <a:pt x="5966" y="1072"/>
                    <a:pt x="6776" y="1381"/>
                    <a:pt x="7383" y="1988"/>
                  </a:cubicBezTo>
                  <a:cubicBezTo>
                    <a:pt x="8609" y="3215"/>
                    <a:pt x="8609" y="5203"/>
                    <a:pt x="7383" y="6429"/>
                  </a:cubicBezTo>
                  <a:cubicBezTo>
                    <a:pt x="6776" y="7037"/>
                    <a:pt x="5966" y="7346"/>
                    <a:pt x="5168" y="7346"/>
                  </a:cubicBezTo>
                  <a:cubicBezTo>
                    <a:pt x="4359" y="7334"/>
                    <a:pt x="3561" y="7037"/>
                    <a:pt x="2954" y="6429"/>
                  </a:cubicBezTo>
                  <a:cubicBezTo>
                    <a:pt x="1727" y="5203"/>
                    <a:pt x="1727" y="3215"/>
                    <a:pt x="2954" y="1988"/>
                  </a:cubicBezTo>
                  <a:cubicBezTo>
                    <a:pt x="3561" y="1381"/>
                    <a:pt x="4359" y="1072"/>
                    <a:pt x="5168" y="1072"/>
                  </a:cubicBezTo>
                  <a:close/>
                  <a:moveTo>
                    <a:pt x="7788" y="6513"/>
                  </a:moveTo>
                  <a:lnTo>
                    <a:pt x="8538" y="7263"/>
                  </a:lnTo>
                  <a:lnTo>
                    <a:pt x="8240" y="7561"/>
                  </a:lnTo>
                  <a:lnTo>
                    <a:pt x="7490" y="6810"/>
                  </a:lnTo>
                  <a:cubicBezTo>
                    <a:pt x="7550" y="6763"/>
                    <a:pt x="7597" y="6727"/>
                    <a:pt x="7633" y="6668"/>
                  </a:cubicBezTo>
                  <a:lnTo>
                    <a:pt x="7788" y="6513"/>
                  </a:lnTo>
                  <a:close/>
                  <a:moveTo>
                    <a:pt x="9038" y="7251"/>
                  </a:moveTo>
                  <a:cubicBezTo>
                    <a:pt x="9050" y="7251"/>
                    <a:pt x="9050" y="7251"/>
                    <a:pt x="9074" y="7275"/>
                  </a:cubicBezTo>
                  <a:lnTo>
                    <a:pt x="11276" y="9477"/>
                  </a:lnTo>
                  <a:lnTo>
                    <a:pt x="10455" y="10287"/>
                  </a:lnTo>
                  <a:lnTo>
                    <a:pt x="8252" y="8084"/>
                  </a:lnTo>
                  <a:cubicBezTo>
                    <a:pt x="8240" y="8073"/>
                    <a:pt x="8240" y="8061"/>
                    <a:pt x="8240" y="8061"/>
                  </a:cubicBezTo>
                  <a:cubicBezTo>
                    <a:pt x="8240" y="8049"/>
                    <a:pt x="8240" y="8049"/>
                    <a:pt x="8252" y="8037"/>
                  </a:cubicBezTo>
                  <a:lnTo>
                    <a:pt x="9014" y="7275"/>
                  </a:lnTo>
                  <a:cubicBezTo>
                    <a:pt x="9026" y="7251"/>
                    <a:pt x="9026" y="7251"/>
                    <a:pt x="9038" y="7251"/>
                  </a:cubicBezTo>
                  <a:close/>
                  <a:moveTo>
                    <a:pt x="11514" y="9716"/>
                  </a:moveTo>
                  <a:lnTo>
                    <a:pt x="11621" y="9835"/>
                  </a:lnTo>
                  <a:cubicBezTo>
                    <a:pt x="11645" y="9847"/>
                    <a:pt x="11645" y="9882"/>
                    <a:pt x="11633" y="9894"/>
                  </a:cubicBezTo>
                  <a:lnTo>
                    <a:pt x="10871" y="10656"/>
                  </a:lnTo>
                  <a:cubicBezTo>
                    <a:pt x="10859" y="10668"/>
                    <a:pt x="10859" y="10668"/>
                    <a:pt x="10836" y="10668"/>
                  </a:cubicBezTo>
                  <a:cubicBezTo>
                    <a:pt x="10824" y="10668"/>
                    <a:pt x="10824" y="10668"/>
                    <a:pt x="10812" y="10656"/>
                  </a:cubicBezTo>
                  <a:lnTo>
                    <a:pt x="10693" y="10537"/>
                  </a:lnTo>
                  <a:lnTo>
                    <a:pt x="11514" y="9716"/>
                  </a:ln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lnTo>
                    <a:pt x="1" y="8715"/>
                  </a:lnTo>
                  <a:cubicBezTo>
                    <a:pt x="1" y="8942"/>
                    <a:pt x="180" y="9132"/>
                    <a:pt x="418" y="9132"/>
                  </a:cubicBezTo>
                  <a:lnTo>
                    <a:pt x="5859" y="9132"/>
                  </a:lnTo>
                  <a:cubicBezTo>
                    <a:pt x="5954" y="9132"/>
                    <a:pt x="6037" y="9061"/>
                    <a:pt x="6037" y="8954"/>
                  </a:cubicBezTo>
                  <a:cubicBezTo>
                    <a:pt x="6037" y="8846"/>
                    <a:pt x="5954" y="8775"/>
                    <a:pt x="5859" y="8775"/>
                  </a:cubicBezTo>
                  <a:lnTo>
                    <a:pt x="418" y="8775"/>
                  </a:lnTo>
                  <a:cubicBezTo>
                    <a:pt x="394" y="8775"/>
                    <a:pt x="358" y="8739"/>
                    <a:pt x="358" y="8715"/>
                  </a:cubicBezTo>
                  <a:lnTo>
                    <a:pt x="358" y="1631"/>
                  </a:lnTo>
                  <a:lnTo>
                    <a:pt x="2787" y="1631"/>
                  </a:lnTo>
                  <a:lnTo>
                    <a:pt x="2704" y="1727"/>
                  </a:lnTo>
                  <a:cubicBezTo>
                    <a:pt x="1346" y="3072"/>
                    <a:pt x="1346" y="5298"/>
                    <a:pt x="2704" y="6668"/>
                  </a:cubicBezTo>
                  <a:cubicBezTo>
                    <a:pt x="3382" y="7346"/>
                    <a:pt x="4275" y="7692"/>
                    <a:pt x="5168" y="7692"/>
                  </a:cubicBezTo>
                  <a:cubicBezTo>
                    <a:pt x="5883" y="7692"/>
                    <a:pt x="6597" y="7465"/>
                    <a:pt x="7204" y="7037"/>
                  </a:cubicBezTo>
                  <a:lnTo>
                    <a:pt x="7978" y="7811"/>
                  </a:lnTo>
                  <a:cubicBezTo>
                    <a:pt x="7919" y="7882"/>
                    <a:pt x="7883" y="7977"/>
                    <a:pt x="7883" y="8061"/>
                  </a:cubicBezTo>
                  <a:cubicBezTo>
                    <a:pt x="7883" y="8168"/>
                    <a:pt x="7919" y="8275"/>
                    <a:pt x="8002" y="8346"/>
                  </a:cubicBezTo>
                  <a:lnTo>
                    <a:pt x="8443" y="8787"/>
                  </a:lnTo>
                  <a:lnTo>
                    <a:pt x="6609" y="8787"/>
                  </a:lnTo>
                  <a:cubicBezTo>
                    <a:pt x="6514" y="8787"/>
                    <a:pt x="6430" y="8870"/>
                    <a:pt x="6430" y="8966"/>
                  </a:cubicBezTo>
                  <a:cubicBezTo>
                    <a:pt x="6430" y="9073"/>
                    <a:pt x="6514" y="9144"/>
                    <a:pt x="6609" y="9144"/>
                  </a:cubicBezTo>
                  <a:lnTo>
                    <a:pt x="8800" y="9144"/>
                  </a:lnTo>
                  <a:lnTo>
                    <a:pt x="10562" y="10906"/>
                  </a:lnTo>
                  <a:cubicBezTo>
                    <a:pt x="10633" y="10978"/>
                    <a:pt x="10740" y="11025"/>
                    <a:pt x="10836" y="11025"/>
                  </a:cubicBezTo>
                  <a:cubicBezTo>
                    <a:pt x="10943" y="11025"/>
                    <a:pt x="11050" y="10978"/>
                    <a:pt x="11121" y="10906"/>
                  </a:cubicBezTo>
                  <a:lnTo>
                    <a:pt x="11883" y="10144"/>
                  </a:lnTo>
                  <a:cubicBezTo>
                    <a:pt x="12026" y="9978"/>
                    <a:pt x="12026" y="9728"/>
                    <a:pt x="11872" y="9585"/>
                  </a:cubicBezTo>
                  <a:lnTo>
                    <a:pt x="11062" y="8775"/>
                  </a:lnTo>
                  <a:lnTo>
                    <a:pt x="11062" y="8727"/>
                  </a:lnTo>
                  <a:lnTo>
                    <a:pt x="11062" y="7025"/>
                  </a:lnTo>
                  <a:cubicBezTo>
                    <a:pt x="11062" y="6918"/>
                    <a:pt x="10990" y="6846"/>
                    <a:pt x="10883" y="6846"/>
                  </a:cubicBezTo>
                  <a:cubicBezTo>
                    <a:pt x="10776" y="6846"/>
                    <a:pt x="10705" y="6918"/>
                    <a:pt x="10705" y="7025"/>
                  </a:cubicBezTo>
                  <a:lnTo>
                    <a:pt x="10705" y="8430"/>
                  </a:lnTo>
                  <a:lnTo>
                    <a:pt x="9312" y="7037"/>
                  </a:lnTo>
                  <a:cubicBezTo>
                    <a:pt x="9233" y="6958"/>
                    <a:pt x="9132" y="6919"/>
                    <a:pt x="9034" y="6919"/>
                  </a:cubicBezTo>
                  <a:cubicBezTo>
                    <a:pt x="8939" y="6919"/>
                    <a:pt x="8846" y="6955"/>
                    <a:pt x="8776" y="7025"/>
                  </a:cubicBezTo>
                  <a:lnTo>
                    <a:pt x="8002" y="6251"/>
                  </a:lnTo>
                  <a:cubicBezTo>
                    <a:pt x="8978" y="4882"/>
                    <a:pt x="8859" y="2953"/>
                    <a:pt x="7633" y="1738"/>
                  </a:cubicBezTo>
                  <a:lnTo>
                    <a:pt x="7550" y="1643"/>
                  </a:lnTo>
                  <a:lnTo>
                    <a:pt x="10705" y="1643"/>
                  </a:lnTo>
                  <a:lnTo>
                    <a:pt x="10705" y="6251"/>
                  </a:lnTo>
                  <a:cubicBezTo>
                    <a:pt x="10705" y="6346"/>
                    <a:pt x="10776" y="6429"/>
                    <a:pt x="10883" y="6429"/>
                  </a:cubicBezTo>
                  <a:cubicBezTo>
                    <a:pt x="10990" y="6429"/>
                    <a:pt x="11062" y="6346"/>
                    <a:pt x="11062" y="6251"/>
                  </a:cubicBezTo>
                  <a:lnTo>
                    <a:pt x="11062" y="655"/>
                  </a:lnTo>
                  <a:cubicBezTo>
                    <a:pt x="11062" y="298"/>
                    <a:pt x="10764" y="0"/>
                    <a:pt x="10407" y="0"/>
                  </a:cubicBezTo>
                  <a:lnTo>
                    <a:pt x="8812" y="0"/>
                  </a:lnTo>
                  <a:cubicBezTo>
                    <a:pt x="8716" y="0"/>
                    <a:pt x="8633" y="72"/>
                    <a:pt x="8633" y="179"/>
                  </a:cubicBezTo>
                  <a:cubicBezTo>
                    <a:pt x="8633" y="274"/>
                    <a:pt x="8716" y="357"/>
                    <a:pt x="8812" y="357"/>
                  </a:cubicBezTo>
                  <a:lnTo>
                    <a:pt x="10407" y="357"/>
                  </a:lnTo>
                  <a:cubicBezTo>
                    <a:pt x="10574" y="357"/>
                    <a:pt x="10705" y="488"/>
                    <a:pt x="10705" y="655"/>
                  </a:cubicBezTo>
                  <a:lnTo>
                    <a:pt x="10705" y="1286"/>
                  </a:lnTo>
                  <a:lnTo>
                    <a:pt x="7109" y="1286"/>
                  </a:lnTo>
                  <a:cubicBezTo>
                    <a:pt x="6520" y="899"/>
                    <a:pt x="5841" y="706"/>
                    <a:pt x="5165" y="706"/>
                  </a:cubicBezTo>
                  <a:cubicBezTo>
                    <a:pt x="4490" y="706"/>
                    <a:pt x="3817" y="899"/>
                    <a:pt x="3239" y="1286"/>
                  </a:cubicBezTo>
                  <a:lnTo>
                    <a:pt x="358" y="1286"/>
                  </a:lnTo>
                  <a:lnTo>
                    <a:pt x="358" y="655"/>
                  </a:lnTo>
                  <a:cubicBezTo>
                    <a:pt x="358" y="488"/>
                    <a:pt x="501" y="357"/>
                    <a:pt x="656" y="357"/>
                  </a:cubicBezTo>
                  <a:lnTo>
                    <a:pt x="8062" y="357"/>
                  </a:lnTo>
                  <a:cubicBezTo>
                    <a:pt x="8157" y="357"/>
                    <a:pt x="8240" y="274"/>
                    <a:pt x="8240" y="179"/>
                  </a:cubicBezTo>
                  <a:cubicBezTo>
                    <a:pt x="8240" y="72"/>
                    <a:pt x="8157" y="0"/>
                    <a:pt x="80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8"/>
            <p:cNvSpPr/>
            <p:nvPr/>
          </p:nvSpPr>
          <p:spPr>
            <a:xfrm>
              <a:off x="2937814" y="4300215"/>
              <a:ext cx="11768" cy="11418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1" y="1"/>
                  </a:moveTo>
                  <a:cubicBezTo>
                    <a:pt x="84" y="1"/>
                    <a:pt x="0" y="72"/>
                    <a:pt x="0" y="179"/>
                  </a:cubicBezTo>
                  <a:cubicBezTo>
                    <a:pt x="0" y="263"/>
                    <a:pt x="84" y="358"/>
                    <a:pt x="191" y="358"/>
                  </a:cubicBezTo>
                  <a:cubicBezTo>
                    <a:pt x="286" y="358"/>
                    <a:pt x="370" y="287"/>
                    <a:pt x="370" y="179"/>
                  </a:cubicBezTo>
                  <a:cubicBezTo>
                    <a:pt x="370" y="72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8"/>
            <p:cNvSpPr/>
            <p:nvPr/>
          </p:nvSpPr>
          <p:spPr>
            <a:xfrm>
              <a:off x="2952572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63"/>
                    <a:pt x="84" y="358"/>
                    <a:pt x="179" y="358"/>
                  </a:cubicBezTo>
                  <a:cubicBezTo>
                    <a:pt x="287" y="358"/>
                    <a:pt x="358" y="287"/>
                    <a:pt x="358" y="179"/>
                  </a:cubicBezTo>
                  <a:cubicBezTo>
                    <a:pt x="358" y="72"/>
                    <a:pt x="275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8"/>
            <p:cNvSpPr/>
            <p:nvPr/>
          </p:nvSpPr>
          <p:spPr>
            <a:xfrm>
              <a:off x="2967361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cubicBezTo>
                    <a:pt x="286" y="358"/>
                    <a:pt x="357" y="287"/>
                    <a:pt x="357" y="179"/>
                  </a:cubicBezTo>
                  <a:cubicBezTo>
                    <a:pt x="345" y="72"/>
                    <a:pt x="262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8"/>
            <p:cNvSpPr/>
            <p:nvPr/>
          </p:nvSpPr>
          <p:spPr>
            <a:xfrm>
              <a:off x="3016563" y="4424063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cubicBezTo>
                    <a:pt x="287" y="357"/>
                    <a:pt x="358" y="286"/>
                    <a:pt x="358" y="179"/>
                  </a:cubicBezTo>
                  <a:cubicBezTo>
                    <a:pt x="358" y="84"/>
                    <a:pt x="287" y="0"/>
                    <a:pt x="1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8"/>
            <p:cNvSpPr/>
            <p:nvPr/>
          </p:nvSpPr>
          <p:spPr>
            <a:xfrm>
              <a:off x="3016563" y="4442606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cubicBezTo>
                    <a:pt x="287" y="358"/>
                    <a:pt x="358" y="286"/>
                    <a:pt x="358" y="179"/>
                  </a:cubicBezTo>
                  <a:cubicBezTo>
                    <a:pt x="358" y="72"/>
                    <a:pt x="287" y="1"/>
                    <a:pt x="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8"/>
            <p:cNvSpPr/>
            <p:nvPr/>
          </p:nvSpPr>
          <p:spPr>
            <a:xfrm>
              <a:off x="3032498" y="4424063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86"/>
                    <a:pt x="83" y="357"/>
                    <a:pt x="191" y="357"/>
                  </a:cubicBezTo>
                  <a:cubicBezTo>
                    <a:pt x="286" y="357"/>
                    <a:pt x="369" y="286"/>
                    <a:pt x="369" y="179"/>
                  </a:cubicBezTo>
                  <a:cubicBezTo>
                    <a:pt x="369" y="84"/>
                    <a:pt x="274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8"/>
            <p:cNvSpPr/>
            <p:nvPr/>
          </p:nvSpPr>
          <p:spPr>
            <a:xfrm>
              <a:off x="3032498" y="4442606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86"/>
                    <a:pt x="83" y="358"/>
                    <a:pt x="191" y="358"/>
                  </a:cubicBezTo>
                  <a:cubicBezTo>
                    <a:pt x="286" y="358"/>
                    <a:pt x="369" y="286"/>
                    <a:pt x="369" y="179"/>
                  </a:cubicBezTo>
                  <a:cubicBezTo>
                    <a:pt x="369" y="72"/>
                    <a:pt x="274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8"/>
            <p:cNvSpPr/>
            <p:nvPr/>
          </p:nvSpPr>
          <p:spPr>
            <a:xfrm>
              <a:off x="3016213" y="4357527"/>
              <a:ext cx="112494" cy="111636"/>
            </a:xfrm>
            <a:custGeom>
              <a:avLst/>
              <a:gdLst/>
              <a:ahLst/>
              <a:cxnLst/>
              <a:rect l="l" t="t" r="r" b="b"/>
              <a:pathLst>
                <a:path w="3537" h="3510" extrusionOk="0">
                  <a:moveTo>
                    <a:pt x="2250" y="354"/>
                  </a:moveTo>
                  <a:lnTo>
                    <a:pt x="2096" y="1080"/>
                  </a:lnTo>
                  <a:lnTo>
                    <a:pt x="1357" y="913"/>
                  </a:lnTo>
                  <a:cubicBezTo>
                    <a:pt x="1336" y="909"/>
                    <a:pt x="1315" y="907"/>
                    <a:pt x="1293" y="907"/>
                  </a:cubicBezTo>
                  <a:cubicBezTo>
                    <a:pt x="1193" y="907"/>
                    <a:pt x="1093" y="950"/>
                    <a:pt x="1024" y="1009"/>
                  </a:cubicBezTo>
                  <a:cubicBezTo>
                    <a:pt x="929" y="1104"/>
                    <a:pt x="905" y="1211"/>
                    <a:pt x="929" y="1342"/>
                  </a:cubicBezTo>
                  <a:lnTo>
                    <a:pt x="953" y="1366"/>
                  </a:lnTo>
                  <a:lnTo>
                    <a:pt x="369" y="818"/>
                  </a:lnTo>
                  <a:lnTo>
                    <a:pt x="2250" y="354"/>
                  </a:lnTo>
                  <a:close/>
                  <a:moveTo>
                    <a:pt x="1274" y="1259"/>
                  </a:moveTo>
                  <a:lnTo>
                    <a:pt x="2036" y="1425"/>
                  </a:lnTo>
                  <a:lnTo>
                    <a:pt x="1869" y="2259"/>
                  </a:lnTo>
                  <a:lnTo>
                    <a:pt x="1429" y="1830"/>
                  </a:lnTo>
                  <a:lnTo>
                    <a:pt x="1274" y="1259"/>
                  </a:lnTo>
                  <a:close/>
                  <a:moveTo>
                    <a:pt x="2369" y="1521"/>
                  </a:moveTo>
                  <a:lnTo>
                    <a:pt x="3167" y="1699"/>
                  </a:lnTo>
                  <a:lnTo>
                    <a:pt x="1715" y="3152"/>
                  </a:lnTo>
                  <a:lnTo>
                    <a:pt x="1548" y="2449"/>
                  </a:lnTo>
                  <a:lnTo>
                    <a:pt x="1607" y="2509"/>
                  </a:lnTo>
                  <a:cubicBezTo>
                    <a:pt x="1679" y="2568"/>
                    <a:pt x="1774" y="2616"/>
                    <a:pt x="1857" y="2616"/>
                  </a:cubicBezTo>
                  <a:cubicBezTo>
                    <a:pt x="1893" y="2616"/>
                    <a:pt x="1929" y="2616"/>
                    <a:pt x="1965" y="2604"/>
                  </a:cubicBezTo>
                  <a:cubicBezTo>
                    <a:pt x="2084" y="2557"/>
                    <a:pt x="2191" y="2473"/>
                    <a:pt x="2203" y="2330"/>
                  </a:cubicBezTo>
                  <a:lnTo>
                    <a:pt x="2369" y="1521"/>
                  </a:lnTo>
                  <a:close/>
                  <a:moveTo>
                    <a:pt x="2239" y="0"/>
                  </a:moveTo>
                  <a:cubicBezTo>
                    <a:pt x="2211" y="0"/>
                    <a:pt x="2183" y="3"/>
                    <a:pt x="2155" y="9"/>
                  </a:cubicBezTo>
                  <a:lnTo>
                    <a:pt x="274" y="473"/>
                  </a:lnTo>
                  <a:cubicBezTo>
                    <a:pt x="167" y="509"/>
                    <a:pt x="60" y="604"/>
                    <a:pt x="24" y="723"/>
                  </a:cubicBezTo>
                  <a:cubicBezTo>
                    <a:pt x="0" y="842"/>
                    <a:pt x="24" y="985"/>
                    <a:pt x="119" y="1068"/>
                  </a:cubicBezTo>
                  <a:lnTo>
                    <a:pt x="1084" y="2009"/>
                  </a:lnTo>
                  <a:lnTo>
                    <a:pt x="1369" y="3223"/>
                  </a:lnTo>
                  <a:cubicBezTo>
                    <a:pt x="1393" y="3342"/>
                    <a:pt x="1488" y="3450"/>
                    <a:pt x="1619" y="3497"/>
                  </a:cubicBezTo>
                  <a:cubicBezTo>
                    <a:pt x="1655" y="3509"/>
                    <a:pt x="1679" y="3509"/>
                    <a:pt x="1726" y="3509"/>
                  </a:cubicBezTo>
                  <a:cubicBezTo>
                    <a:pt x="1810" y="3509"/>
                    <a:pt x="1905" y="3473"/>
                    <a:pt x="1976" y="3402"/>
                  </a:cubicBezTo>
                  <a:lnTo>
                    <a:pt x="3441" y="1949"/>
                  </a:lnTo>
                  <a:cubicBezTo>
                    <a:pt x="3512" y="1842"/>
                    <a:pt x="3536" y="1711"/>
                    <a:pt x="3512" y="1592"/>
                  </a:cubicBezTo>
                  <a:cubicBezTo>
                    <a:pt x="3477" y="1473"/>
                    <a:pt x="3381" y="1366"/>
                    <a:pt x="3239" y="1342"/>
                  </a:cubicBezTo>
                  <a:lnTo>
                    <a:pt x="2441" y="1152"/>
                  </a:lnTo>
                  <a:lnTo>
                    <a:pt x="2584" y="425"/>
                  </a:lnTo>
                  <a:cubicBezTo>
                    <a:pt x="2619" y="306"/>
                    <a:pt x="2572" y="187"/>
                    <a:pt x="2488" y="104"/>
                  </a:cubicBezTo>
                  <a:cubicBezTo>
                    <a:pt x="2416" y="31"/>
                    <a:pt x="2329" y="0"/>
                    <a:pt x="2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8"/>
            <p:cNvSpPr/>
            <p:nvPr/>
          </p:nvSpPr>
          <p:spPr>
            <a:xfrm>
              <a:off x="2937051" y="4499791"/>
              <a:ext cx="14439" cy="11386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96" y="358"/>
                    <a:pt x="179" y="358"/>
                  </a:cubicBezTo>
                  <a:lnTo>
                    <a:pt x="274" y="358"/>
                  </a:lnTo>
                  <a:cubicBezTo>
                    <a:pt x="370" y="358"/>
                    <a:pt x="453" y="286"/>
                    <a:pt x="453" y="179"/>
                  </a:cubicBezTo>
                  <a:cubicBezTo>
                    <a:pt x="453" y="72"/>
                    <a:pt x="37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8"/>
            <p:cNvSpPr/>
            <p:nvPr/>
          </p:nvSpPr>
          <p:spPr>
            <a:xfrm>
              <a:off x="2953717" y="4499791"/>
              <a:ext cx="30310" cy="11386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774" y="358"/>
                  </a:lnTo>
                  <a:cubicBezTo>
                    <a:pt x="882" y="358"/>
                    <a:pt x="953" y="286"/>
                    <a:pt x="953" y="179"/>
                  </a:cubicBezTo>
                  <a:cubicBezTo>
                    <a:pt x="953" y="96"/>
                    <a:pt x="858" y="0"/>
                    <a:pt x="7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8"/>
            <p:cNvSpPr/>
            <p:nvPr/>
          </p:nvSpPr>
          <p:spPr>
            <a:xfrm>
              <a:off x="2937051" y="4514930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1298" y="358"/>
                  </a:lnTo>
                  <a:cubicBezTo>
                    <a:pt x="1406" y="358"/>
                    <a:pt x="1477" y="286"/>
                    <a:pt x="1477" y="179"/>
                  </a:cubicBezTo>
                  <a:cubicBezTo>
                    <a:pt x="1477" y="84"/>
                    <a:pt x="1382" y="1"/>
                    <a:pt x="12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8"/>
            <p:cNvSpPr/>
            <p:nvPr/>
          </p:nvSpPr>
          <p:spPr>
            <a:xfrm>
              <a:off x="2937051" y="4529719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298" y="357"/>
                  </a:lnTo>
                  <a:cubicBezTo>
                    <a:pt x="1406" y="357"/>
                    <a:pt x="1477" y="286"/>
                    <a:pt x="1477" y="179"/>
                  </a:cubicBezTo>
                  <a:cubicBezTo>
                    <a:pt x="1477" y="71"/>
                    <a:pt x="1382" y="0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8"/>
            <p:cNvSpPr/>
            <p:nvPr/>
          </p:nvSpPr>
          <p:spPr>
            <a:xfrm>
              <a:off x="3213881" y="4343787"/>
              <a:ext cx="11386" cy="126488"/>
            </a:xfrm>
            <a:custGeom>
              <a:avLst/>
              <a:gdLst/>
              <a:ahLst/>
              <a:cxnLst/>
              <a:rect l="l" t="t" r="r" b="b"/>
              <a:pathLst>
                <a:path w="358" h="3977" extrusionOk="0">
                  <a:moveTo>
                    <a:pt x="179" y="0"/>
                  </a:moveTo>
                  <a:cubicBezTo>
                    <a:pt x="83" y="0"/>
                    <a:pt x="0" y="83"/>
                    <a:pt x="0" y="179"/>
                  </a:cubicBezTo>
                  <a:lnTo>
                    <a:pt x="0" y="3798"/>
                  </a:lnTo>
                  <a:cubicBezTo>
                    <a:pt x="0" y="3893"/>
                    <a:pt x="83" y="3977"/>
                    <a:pt x="179" y="3977"/>
                  </a:cubicBezTo>
                  <a:cubicBezTo>
                    <a:pt x="286" y="3977"/>
                    <a:pt x="357" y="3893"/>
                    <a:pt x="357" y="3798"/>
                  </a:cubicBezTo>
                  <a:lnTo>
                    <a:pt x="357" y="179"/>
                  </a:ln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38"/>
          <p:cNvSpPr/>
          <p:nvPr/>
        </p:nvSpPr>
        <p:spPr>
          <a:xfrm>
            <a:off x="3406159" y="971282"/>
            <a:ext cx="359015" cy="358442"/>
          </a:xfrm>
          <a:custGeom>
            <a:avLst/>
            <a:gdLst/>
            <a:ahLst/>
            <a:cxnLst/>
            <a:rect l="l" t="t" r="r" b="b"/>
            <a:pathLst>
              <a:path w="11288" h="11270" extrusionOk="0">
                <a:moveTo>
                  <a:pt x="6049" y="351"/>
                </a:moveTo>
                <a:lnTo>
                  <a:pt x="6049" y="1149"/>
                </a:lnTo>
                <a:lnTo>
                  <a:pt x="5239" y="1149"/>
                </a:lnTo>
                <a:lnTo>
                  <a:pt x="5239" y="351"/>
                </a:lnTo>
                <a:close/>
                <a:moveTo>
                  <a:pt x="1167" y="5828"/>
                </a:moveTo>
                <a:lnTo>
                  <a:pt x="1167" y="6650"/>
                </a:lnTo>
                <a:lnTo>
                  <a:pt x="345" y="6650"/>
                </a:lnTo>
                <a:lnTo>
                  <a:pt x="345" y="5828"/>
                </a:lnTo>
                <a:close/>
                <a:moveTo>
                  <a:pt x="10954" y="5828"/>
                </a:moveTo>
                <a:lnTo>
                  <a:pt x="10954" y="6650"/>
                </a:lnTo>
                <a:lnTo>
                  <a:pt x="10132" y="6650"/>
                </a:lnTo>
                <a:lnTo>
                  <a:pt x="10132" y="5828"/>
                </a:lnTo>
                <a:close/>
                <a:moveTo>
                  <a:pt x="1442" y="0"/>
                </a:moveTo>
                <a:cubicBezTo>
                  <a:pt x="1273" y="0"/>
                  <a:pt x="1100" y="58"/>
                  <a:pt x="953" y="185"/>
                </a:cubicBezTo>
                <a:cubicBezTo>
                  <a:pt x="726" y="375"/>
                  <a:pt x="643" y="709"/>
                  <a:pt x="726" y="971"/>
                </a:cubicBezTo>
                <a:cubicBezTo>
                  <a:pt x="755" y="1047"/>
                  <a:pt x="814" y="1085"/>
                  <a:pt x="885" y="1085"/>
                </a:cubicBezTo>
                <a:cubicBezTo>
                  <a:pt x="903" y="1085"/>
                  <a:pt x="922" y="1082"/>
                  <a:pt x="941" y="1078"/>
                </a:cubicBezTo>
                <a:cubicBezTo>
                  <a:pt x="1024" y="1042"/>
                  <a:pt x="1072" y="959"/>
                  <a:pt x="1036" y="863"/>
                </a:cubicBezTo>
                <a:cubicBezTo>
                  <a:pt x="953" y="601"/>
                  <a:pt x="1143" y="328"/>
                  <a:pt x="1429" y="328"/>
                </a:cubicBezTo>
                <a:cubicBezTo>
                  <a:pt x="1798" y="328"/>
                  <a:pt x="1977" y="792"/>
                  <a:pt x="1691" y="1042"/>
                </a:cubicBezTo>
                <a:cubicBezTo>
                  <a:pt x="1631" y="1112"/>
                  <a:pt x="1545" y="1140"/>
                  <a:pt x="1463" y="1140"/>
                </a:cubicBezTo>
                <a:cubicBezTo>
                  <a:pt x="1447" y="1140"/>
                  <a:pt x="1432" y="1139"/>
                  <a:pt x="1417" y="1137"/>
                </a:cubicBezTo>
                <a:cubicBezTo>
                  <a:pt x="1322" y="1137"/>
                  <a:pt x="1238" y="1197"/>
                  <a:pt x="1238" y="1280"/>
                </a:cubicBezTo>
                <a:cubicBezTo>
                  <a:pt x="1238" y="1375"/>
                  <a:pt x="1298" y="1459"/>
                  <a:pt x="1381" y="1459"/>
                </a:cubicBezTo>
                <a:cubicBezTo>
                  <a:pt x="1409" y="1462"/>
                  <a:pt x="1436" y="1464"/>
                  <a:pt x="1463" y="1464"/>
                </a:cubicBezTo>
                <a:cubicBezTo>
                  <a:pt x="1628" y="1464"/>
                  <a:pt x="1795" y="1403"/>
                  <a:pt x="1917" y="1280"/>
                </a:cubicBezTo>
                <a:cubicBezTo>
                  <a:pt x="2036" y="1185"/>
                  <a:pt x="2131" y="1042"/>
                  <a:pt x="2155" y="899"/>
                </a:cubicBezTo>
                <a:lnTo>
                  <a:pt x="3822" y="899"/>
                </a:lnTo>
                <a:cubicBezTo>
                  <a:pt x="3167" y="1149"/>
                  <a:pt x="2572" y="1542"/>
                  <a:pt x="2072" y="2042"/>
                </a:cubicBezTo>
                <a:cubicBezTo>
                  <a:pt x="1143" y="2971"/>
                  <a:pt x="619" y="4173"/>
                  <a:pt x="595" y="5471"/>
                </a:cubicBezTo>
                <a:lnTo>
                  <a:pt x="167" y="5471"/>
                </a:lnTo>
                <a:cubicBezTo>
                  <a:pt x="72" y="5471"/>
                  <a:pt x="0" y="5543"/>
                  <a:pt x="0" y="5626"/>
                </a:cubicBezTo>
                <a:lnTo>
                  <a:pt x="0" y="6793"/>
                </a:lnTo>
                <a:cubicBezTo>
                  <a:pt x="0" y="6876"/>
                  <a:pt x="72" y="6959"/>
                  <a:pt x="167" y="6959"/>
                </a:cubicBezTo>
                <a:lnTo>
                  <a:pt x="1322" y="6959"/>
                </a:lnTo>
                <a:cubicBezTo>
                  <a:pt x="1417" y="6959"/>
                  <a:pt x="1488" y="6876"/>
                  <a:pt x="1488" y="6793"/>
                </a:cubicBezTo>
                <a:lnTo>
                  <a:pt x="1488" y="5626"/>
                </a:lnTo>
                <a:cubicBezTo>
                  <a:pt x="1488" y="5543"/>
                  <a:pt x="1417" y="5471"/>
                  <a:pt x="1322" y="5471"/>
                </a:cubicBezTo>
                <a:lnTo>
                  <a:pt x="941" y="5471"/>
                </a:lnTo>
                <a:cubicBezTo>
                  <a:pt x="1012" y="3185"/>
                  <a:pt x="2703" y="1304"/>
                  <a:pt x="4906" y="959"/>
                </a:cubicBezTo>
                <a:lnTo>
                  <a:pt x="4906" y="1304"/>
                </a:lnTo>
                <a:cubicBezTo>
                  <a:pt x="4906" y="1387"/>
                  <a:pt x="4989" y="1459"/>
                  <a:pt x="5072" y="1459"/>
                </a:cubicBezTo>
                <a:lnTo>
                  <a:pt x="5406" y="1459"/>
                </a:lnTo>
                <a:cubicBezTo>
                  <a:pt x="5227" y="1518"/>
                  <a:pt x="5072" y="1661"/>
                  <a:pt x="5001" y="1852"/>
                </a:cubicBezTo>
                <a:lnTo>
                  <a:pt x="3513" y="5269"/>
                </a:lnTo>
                <a:cubicBezTo>
                  <a:pt x="3382" y="5566"/>
                  <a:pt x="3322" y="5888"/>
                  <a:pt x="3322" y="6197"/>
                </a:cubicBezTo>
                <a:cubicBezTo>
                  <a:pt x="3322" y="6793"/>
                  <a:pt x="3548" y="7340"/>
                  <a:pt x="3941" y="7793"/>
                </a:cubicBezTo>
                <a:cubicBezTo>
                  <a:pt x="3977" y="7817"/>
                  <a:pt x="4001" y="7852"/>
                  <a:pt x="4036" y="7900"/>
                </a:cubicBezTo>
                <a:lnTo>
                  <a:pt x="3643" y="7900"/>
                </a:lnTo>
                <a:cubicBezTo>
                  <a:pt x="3429" y="7900"/>
                  <a:pt x="3215" y="8031"/>
                  <a:pt x="3132" y="8233"/>
                </a:cubicBezTo>
                <a:cubicBezTo>
                  <a:pt x="3096" y="8329"/>
                  <a:pt x="3132" y="8412"/>
                  <a:pt x="3215" y="8460"/>
                </a:cubicBezTo>
                <a:cubicBezTo>
                  <a:pt x="3240" y="8469"/>
                  <a:pt x="3264" y="8473"/>
                  <a:pt x="3287" y="8473"/>
                </a:cubicBezTo>
                <a:cubicBezTo>
                  <a:pt x="3351" y="8473"/>
                  <a:pt x="3406" y="8438"/>
                  <a:pt x="3441" y="8376"/>
                </a:cubicBezTo>
                <a:cubicBezTo>
                  <a:pt x="3465" y="8281"/>
                  <a:pt x="3560" y="8221"/>
                  <a:pt x="3667" y="8221"/>
                </a:cubicBezTo>
                <a:lnTo>
                  <a:pt x="7632" y="8221"/>
                </a:lnTo>
                <a:cubicBezTo>
                  <a:pt x="7775" y="8221"/>
                  <a:pt x="7870" y="8329"/>
                  <a:pt x="7870" y="8460"/>
                </a:cubicBezTo>
                <a:lnTo>
                  <a:pt x="7870" y="9043"/>
                </a:lnTo>
                <a:cubicBezTo>
                  <a:pt x="7870" y="9174"/>
                  <a:pt x="7775" y="9281"/>
                  <a:pt x="7632" y="9281"/>
                </a:cubicBezTo>
                <a:lnTo>
                  <a:pt x="3632" y="9281"/>
                </a:lnTo>
                <a:cubicBezTo>
                  <a:pt x="3501" y="9281"/>
                  <a:pt x="3393" y="9174"/>
                  <a:pt x="3393" y="9043"/>
                </a:cubicBezTo>
                <a:lnTo>
                  <a:pt x="3393" y="8972"/>
                </a:lnTo>
                <a:cubicBezTo>
                  <a:pt x="3393" y="8876"/>
                  <a:pt x="3322" y="8805"/>
                  <a:pt x="3227" y="8805"/>
                </a:cubicBezTo>
                <a:cubicBezTo>
                  <a:pt x="3143" y="8805"/>
                  <a:pt x="3072" y="8876"/>
                  <a:pt x="3072" y="8972"/>
                </a:cubicBezTo>
                <a:lnTo>
                  <a:pt x="3072" y="9043"/>
                </a:lnTo>
                <a:cubicBezTo>
                  <a:pt x="3072" y="9353"/>
                  <a:pt x="3322" y="9603"/>
                  <a:pt x="3632" y="9603"/>
                </a:cubicBezTo>
                <a:lnTo>
                  <a:pt x="3691" y="9603"/>
                </a:lnTo>
                <a:lnTo>
                  <a:pt x="3691" y="11103"/>
                </a:lnTo>
                <a:cubicBezTo>
                  <a:pt x="3691" y="11198"/>
                  <a:pt x="3763" y="11269"/>
                  <a:pt x="3858" y="11269"/>
                </a:cubicBezTo>
                <a:lnTo>
                  <a:pt x="7382" y="11269"/>
                </a:lnTo>
                <a:cubicBezTo>
                  <a:pt x="7477" y="11269"/>
                  <a:pt x="7549" y="11198"/>
                  <a:pt x="7549" y="11103"/>
                </a:cubicBezTo>
                <a:lnTo>
                  <a:pt x="7549" y="10710"/>
                </a:lnTo>
                <a:cubicBezTo>
                  <a:pt x="7549" y="10615"/>
                  <a:pt x="7477" y="10543"/>
                  <a:pt x="7382" y="10543"/>
                </a:cubicBezTo>
                <a:cubicBezTo>
                  <a:pt x="7299" y="10543"/>
                  <a:pt x="7215" y="10615"/>
                  <a:pt x="7215" y="10710"/>
                </a:cubicBezTo>
                <a:lnTo>
                  <a:pt x="7215" y="10948"/>
                </a:lnTo>
                <a:lnTo>
                  <a:pt x="4024" y="10948"/>
                </a:lnTo>
                <a:lnTo>
                  <a:pt x="4024" y="9603"/>
                </a:lnTo>
                <a:lnTo>
                  <a:pt x="7215" y="9603"/>
                </a:lnTo>
                <a:lnTo>
                  <a:pt x="7215" y="10031"/>
                </a:lnTo>
                <a:cubicBezTo>
                  <a:pt x="7215" y="10126"/>
                  <a:pt x="7299" y="10198"/>
                  <a:pt x="7382" y="10198"/>
                </a:cubicBezTo>
                <a:cubicBezTo>
                  <a:pt x="7477" y="10198"/>
                  <a:pt x="7549" y="10126"/>
                  <a:pt x="7549" y="10031"/>
                </a:cubicBezTo>
                <a:lnTo>
                  <a:pt x="7549" y="9603"/>
                </a:lnTo>
                <a:lnTo>
                  <a:pt x="7608" y="9603"/>
                </a:lnTo>
                <a:cubicBezTo>
                  <a:pt x="7918" y="9603"/>
                  <a:pt x="8168" y="9353"/>
                  <a:pt x="8168" y="9043"/>
                </a:cubicBezTo>
                <a:lnTo>
                  <a:pt x="8168" y="8460"/>
                </a:lnTo>
                <a:cubicBezTo>
                  <a:pt x="8168" y="8150"/>
                  <a:pt x="7918" y="7900"/>
                  <a:pt x="7608" y="7900"/>
                </a:cubicBezTo>
                <a:lnTo>
                  <a:pt x="7239" y="7900"/>
                </a:lnTo>
                <a:cubicBezTo>
                  <a:pt x="7453" y="7686"/>
                  <a:pt x="7632" y="7436"/>
                  <a:pt x="7751" y="7150"/>
                </a:cubicBezTo>
                <a:cubicBezTo>
                  <a:pt x="7799" y="7067"/>
                  <a:pt x="7751" y="6971"/>
                  <a:pt x="7668" y="6924"/>
                </a:cubicBezTo>
                <a:cubicBezTo>
                  <a:pt x="7643" y="6915"/>
                  <a:pt x="7620" y="6910"/>
                  <a:pt x="7598" y="6910"/>
                </a:cubicBezTo>
                <a:cubicBezTo>
                  <a:pt x="7532" y="6910"/>
                  <a:pt x="7477" y="6948"/>
                  <a:pt x="7442" y="7019"/>
                </a:cubicBezTo>
                <a:cubicBezTo>
                  <a:pt x="7275" y="7388"/>
                  <a:pt x="7013" y="7686"/>
                  <a:pt x="6680" y="7900"/>
                </a:cubicBezTo>
                <a:lnTo>
                  <a:pt x="4572" y="7900"/>
                </a:lnTo>
                <a:cubicBezTo>
                  <a:pt x="4001" y="7555"/>
                  <a:pt x="3632" y="6912"/>
                  <a:pt x="3632" y="6209"/>
                </a:cubicBezTo>
                <a:cubicBezTo>
                  <a:pt x="3632" y="5947"/>
                  <a:pt x="3691" y="5674"/>
                  <a:pt x="3798" y="5423"/>
                </a:cubicBezTo>
                <a:lnTo>
                  <a:pt x="5287" y="2006"/>
                </a:lnTo>
                <a:cubicBezTo>
                  <a:pt x="5310" y="1911"/>
                  <a:pt x="5370" y="1852"/>
                  <a:pt x="5453" y="1828"/>
                </a:cubicBezTo>
                <a:lnTo>
                  <a:pt x="5453" y="5114"/>
                </a:lnTo>
                <a:cubicBezTo>
                  <a:pt x="5072" y="5173"/>
                  <a:pt x="4775" y="5423"/>
                  <a:pt x="4656" y="5781"/>
                </a:cubicBezTo>
                <a:cubicBezTo>
                  <a:pt x="4632" y="5876"/>
                  <a:pt x="4679" y="5959"/>
                  <a:pt x="4763" y="5995"/>
                </a:cubicBezTo>
                <a:cubicBezTo>
                  <a:pt x="4779" y="5999"/>
                  <a:pt x="4795" y="6001"/>
                  <a:pt x="4811" y="6001"/>
                </a:cubicBezTo>
                <a:cubicBezTo>
                  <a:pt x="4886" y="6001"/>
                  <a:pt x="4947" y="5957"/>
                  <a:pt x="4977" y="5888"/>
                </a:cubicBezTo>
                <a:cubicBezTo>
                  <a:pt x="5085" y="5573"/>
                  <a:pt x="5349" y="5427"/>
                  <a:pt x="5614" y="5427"/>
                </a:cubicBezTo>
                <a:cubicBezTo>
                  <a:pt x="5930" y="5427"/>
                  <a:pt x="6247" y="5636"/>
                  <a:pt x="6299" y="6019"/>
                </a:cubicBezTo>
                <a:lnTo>
                  <a:pt x="6299" y="6114"/>
                </a:lnTo>
                <a:cubicBezTo>
                  <a:pt x="6299" y="6537"/>
                  <a:pt x="5951" y="6795"/>
                  <a:pt x="5605" y="6795"/>
                </a:cubicBezTo>
                <a:cubicBezTo>
                  <a:pt x="5356" y="6795"/>
                  <a:pt x="5108" y="6662"/>
                  <a:pt x="4989" y="6364"/>
                </a:cubicBezTo>
                <a:cubicBezTo>
                  <a:pt x="4962" y="6293"/>
                  <a:pt x="4903" y="6255"/>
                  <a:pt x="4835" y="6255"/>
                </a:cubicBezTo>
                <a:cubicBezTo>
                  <a:pt x="4811" y="6255"/>
                  <a:pt x="4787" y="6260"/>
                  <a:pt x="4763" y="6269"/>
                </a:cubicBezTo>
                <a:cubicBezTo>
                  <a:pt x="4679" y="6305"/>
                  <a:pt x="4632" y="6412"/>
                  <a:pt x="4679" y="6495"/>
                </a:cubicBezTo>
                <a:cubicBezTo>
                  <a:pt x="4810" y="6805"/>
                  <a:pt x="5072" y="7043"/>
                  <a:pt x="5418" y="7126"/>
                </a:cubicBezTo>
                <a:cubicBezTo>
                  <a:pt x="5483" y="7138"/>
                  <a:pt x="5548" y="7144"/>
                  <a:pt x="5612" y="7144"/>
                </a:cubicBezTo>
                <a:cubicBezTo>
                  <a:pt x="6166" y="7144"/>
                  <a:pt x="6644" y="6702"/>
                  <a:pt x="6644" y="6126"/>
                </a:cubicBezTo>
                <a:cubicBezTo>
                  <a:pt x="6644" y="5590"/>
                  <a:pt x="6239" y="5197"/>
                  <a:pt x="5787" y="5126"/>
                </a:cubicBezTo>
                <a:lnTo>
                  <a:pt x="5787" y="1840"/>
                </a:lnTo>
                <a:cubicBezTo>
                  <a:pt x="5870" y="1864"/>
                  <a:pt x="5929" y="1947"/>
                  <a:pt x="5953" y="2018"/>
                </a:cubicBezTo>
                <a:lnTo>
                  <a:pt x="7442" y="5459"/>
                </a:lnTo>
                <a:cubicBezTo>
                  <a:pt x="7573" y="5769"/>
                  <a:pt x="7632" y="6114"/>
                  <a:pt x="7596" y="6447"/>
                </a:cubicBezTo>
                <a:cubicBezTo>
                  <a:pt x="7573" y="6543"/>
                  <a:pt x="7656" y="6626"/>
                  <a:pt x="7739" y="6626"/>
                </a:cubicBezTo>
                <a:cubicBezTo>
                  <a:pt x="7750" y="6629"/>
                  <a:pt x="7762" y="6630"/>
                  <a:pt x="7772" y="6630"/>
                </a:cubicBezTo>
                <a:cubicBezTo>
                  <a:pt x="7853" y="6630"/>
                  <a:pt x="7918" y="6557"/>
                  <a:pt x="7918" y="6483"/>
                </a:cubicBezTo>
                <a:cubicBezTo>
                  <a:pt x="7965" y="6090"/>
                  <a:pt x="7906" y="5697"/>
                  <a:pt x="7739" y="5316"/>
                </a:cubicBezTo>
                <a:lnTo>
                  <a:pt x="6251" y="1887"/>
                </a:lnTo>
                <a:cubicBezTo>
                  <a:pt x="6180" y="1709"/>
                  <a:pt x="6025" y="1566"/>
                  <a:pt x="5846" y="1494"/>
                </a:cubicBezTo>
                <a:lnTo>
                  <a:pt x="6180" y="1494"/>
                </a:lnTo>
                <a:cubicBezTo>
                  <a:pt x="6263" y="1494"/>
                  <a:pt x="6346" y="1423"/>
                  <a:pt x="6346" y="1328"/>
                </a:cubicBezTo>
                <a:lnTo>
                  <a:pt x="6346" y="994"/>
                </a:lnTo>
                <a:cubicBezTo>
                  <a:pt x="8549" y="1328"/>
                  <a:pt x="10240" y="3221"/>
                  <a:pt x="10311" y="5495"/>
                </a:cubicBezTo>
                <a:lnTo>
                  <a:pt x="9930" y="5495"/>
                </a:lnTo>
                <a:cubicBezTo>
                  <a:pt x="9835" y="5495"/>
                  <a:pt x="9763" y="5578"/>
                  <a:pt x="9763" y="5662"/>
                </a:cubicBezTo>
                <a:lnTo>
                  <a:pt x="9763" y="6828"/>
                </a:lnTo>
                <a:cubicBezTo>
                  <a:pt x="9763" y="6912"/>
                  <a:pt x="9835" y="6983"/>
                  <a:pt x="9930" y="6983"/>
                </a:cubicBezTo>
                <a:lnTo>
                  <a:pt x="11085" y="6983"/>
                </a:lnTo>
                <a:cubicBezTo>
                  <a:pt x="11180" y="6983"/>
                  <a:pt x="11252" y="6912"/>
                  <a:pt x="11252" y="6828"/>
                </a:cubicBezTo>
                <a:lnTo>
                  <a:pt x="11252" y="5662"/>
                </a:lnTo>
                <a:cubicBezTo>
                  <a:pt x="11287" y="5554"/>
                  <a:pt x="11204" y="5483"/>
                  <a:pt x="11121" y="5483"/>
                </a:cubicBezTo>
                <a:lnTo>
                  <a:pt x="10692" y="5483"/>
                </a:lnTo>
                <a:cubicBezTo>
                  <a:pt x="10656" y="4185"/>
                  <a:pt x="10132" y="2983"/>
                  <a:pt x="9216" y="2054"/>
                </a:cubicBezTo>
                <a:cubicBezTo>
                  <a:pt x="8704" y="1554"/>
                  <a:pt x="8108" y="1161"/>
                  <a:pt x="7453" y="911"/>
                </a:cubicBezTo>
                <a:lnTo>
                  <a:pt x="9120" y="911"/>
                </a:lnTo>
                <a:cubicBezTo>
                  <a:pt x="9204" y="1244"/>
                  <a:pt x="9501" y="1483"/>
                  <a:pt x="9835" y="1483"/>
                </a:cubicBezTo>
                <a:cubicBezTo>
                  <a:pt x="10240" y="1483"/>
                  <a:pt x="10585" y="1149"/>
                  <a:pt x="10585" y="732"/>
                </a:cubicBezTo>
                <a:cubicBezTo>
                  <a:pt x="10585" y="447"/>
                  <a:pt x="10418" y="197"/>
                  <a:pt x="10180" y="78"/>
                </a:cubicBezTo>
                <a:cubicBezTo>
                  <a:pt x="10155" y="63"/>
                  <a:pt x="10128" y="56"/>
                  <a:pt x="10102" y="56"/>
                </a:cubicBezTo>
                <a:cubicBezTo>
                  <a:pt x="10043" y="56"/>
                  <a:pt x="9987" y="91"/>
                  <a:pt x="9954" y="149"/>
                </a:cubicBezTo>
                <a:cubicBezTo>
                  <a:pt x="9918" y="244"/>
                  <a:pt x="9942" y="328"/>
                  <a:pt x="10037" y="375"/>
                </a:cubicBezTo>
                <a:cubicBezTo>
                  <a:pt x="10168" y="447"/>
                  <a:pt x="10251" y="590"/>
                  <a:pt x="10251" y="732"/>
                </a:cubicBezTo>
                <a:cubicBezTo>
                  <a:pt x="10251" y="959"/>
                  <a:pt x="10073" y="1137"/>
                  <a:pt x="9859" y="1137"/>
                </a:cubicBezTo>
                <a:cubicBezTo>
                  <a:pt x="9632" y="1137"/>
                  <a:pt x="9454" y="959"/>
                  <a:pt x="9454" y="732"/>
                </a:cubicBezTo>
                <a:cubicBezTo>
                  <a:pt x="9454" y="613"/>
                  <a:pt x="9489" y="506"/>
                  <a:pt x="9585" y="435"/>
                </a:cubicBezTo>
                <a:cubicBezTo>
                  <a:pt x="9656" y="375"/>
                  <a:pt x="9656" y="268"/>
                  <a:pt x="9597" y="197"/>
                </a:cubicBezTo>
                <a:cubicBezTo>
                  <a:pt x="9565" y="159"/>
                  <a:pt x="9521" y="141"/>
                  <a:pt x="9476" y="141"/>
                </a:cubicBezTo>
                <a:cubicBezTo>
                  <a:pt x="9435" y="141"/>
                  <a:pt x="9393" y="156"/>
                  <a:pt x="9358" y="185"/>
                </a:cubicBezTo>
                <a:cubicBezTo>
                  <a:pt x="9239" y="292"/>
                  <a:pt x="9168" y="423"/>
                  <a:pt x="9120" y="566"/>
                </a:cubicBezTo>
                <a:lnTo>
                  <a:pt x="6370" y="566"/>
                </a:lnTo>
                <a:lnTo>
                  <a:pt x="6370" y="173"/>
                </a:lnTo>
                <a:cubicBezTo>
                  <a:pt x="6370" y="78"/>
                  <a:pt x="6299" y="6"/>
                  <a:pt x="6203" y="6"/>
                </a:cubicBezTo>
                <a:lnTo>
                  <a:pt x="5072" y="6"/>
                </a:lnTo>
                <a:cubicBezTo>
                  <a:pt x="4989" y="6"/>
                  <a:pt x="4906" y="78"/>
                  <a:pt x="4906" y="173"/>
                </a:cubicBezTo>
                <a:lnTo>
                  <a:pt x="4906" y="566"/>
                </a:lnTo>
                <a:lnTo>
                  <a:pt x="2155" y="566"/>
                </a:lnTo>
                <a:cubicBezTo>
                  <a:pt x="2077" y="214"/>
                  <a:pt x="1767" y="0"/>
                  <a:pt x="144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8" name="Google Shape;288;p38"/>
          <p:cNvGrpSpPr/>
          <p:nvPr/>
        </p:nvGrpSpPr>
        <p:grpSpPr>
          <a:xfrm>
            <a:off x="6010317" y="1012267"/>
            <a:ext cx="383632" cy="276449"/>
            <a:chOff x="3933342" y="4315767"/>
            <a:chExt cx="383632" cy="276449"/>
          </a:xfrm>
        </p:grpSpPr>
        <p:sp>
          <p:nvSpPr>
            <p:cNvPr id="289" name="Google Shape;289;p38"/>
            <p:cNvSpPr/>
            <p:nvPr/>
          </p:nvSpPr>
          <p:spPr>
            <a:xfrm>
              <a:off x="3933342" y="4315767"/>
              <a:ext cx="383632" cy="276449"/>
            </a:xfrm>
            <a:custGeom>
              <a:avLst/>
              <a:gdLst/>
              <a:ahLst/>
              <a:cxnLst/>
              <a:rect l="l" t="t" r="r" b="b"/>
              <a:pathLst>
                <a:path w="12062" h="8692" extrusionOk="0">
                  <a:moveTo>
                    <a:pt x="2061" y="369"/>
                  </a:moveTo>
                  <a:cubicBezTo>
                    <a:pt x="2120" y="369"/>
                    <a:pt x="2168" y="417"/>
                    <a:pt x="2168" y="476"/>
                  </a:cubicBezTo>
                  <a:lnTo>
                    <a:pt x="2168" y="845"/>
                  </a:lnTo>
                  <a:lnTo>
                    <a:pt x="1406" y="845"/>
                  </a:lnTo>
                  <a:lnTo>
                    <a:pt x="1406" y="476"/>
                  </a:lnTo>
                  <a:cubicBezTo>
                    <a:pt x="1406" y="417"/>
                    <a:pt x="1454" y="369"/>
                    <a:pt x="1513" y="369"/>
                  </a:cubicBezTo>
                  <a:close/>
                  <a:moveTo>
                    <a:pt x="10824" y="1262"/>
                  </a:moveTo>
                  <a:cubicBezTo>
                    <a:pt x="10883" y="1262"/>
                    <a:pt x="10931" y="1310"/>
                    <a:pt x="10931" y="1369"/>
                  </a:cubicBezTo>
                  <a:lnTo>
                    <a:pt x="10943" y="1715"/>
                  </a:lnTo>
                  <a:lnTo>
                    <a:pt x="9490" y="1715"/>
                  </a:lnTo>
                  <a:lnTo>
                    <a:pt x="9490" y="1369"/>
                  </a:lnTo>
                  <a:cubicBezTo>
                    <a:pt x="9490" y="1310"/>
                    <a:pt x="9526" y="1262"/>
                    <a:pt x="9586" y="1262"/>
                  </a:cubicBezTo>
                  <a:close/>
                  <a:moveTo>
                    <a:pt x="1513" y="0"/>
                  </a:moveTo>
                  <a:cubicBezTo>
                    <a:pt x="1251" y="0"/>
                    <a:pt x="1049" y="214"/>
                    <a:pt x="1049" y="464"/>
                  </a:cubicBezTo>
                  <a:lnTo>
                    <a:pt x="1049" y="833"/>
                  </a:lnTo>
                  <a:lnTo>
                    <a:pt x="894" y="833"/>
                  </a:lnTo>
                  <a:cubicBezTo>
                    <a:pt x="692" y="833"/>
                    <a:pt x="489" y="905"/>
                    <a:pt x="334" y="1048"/>
                  </a:cubicBezTo>
                  <a:cubicBezTo>
                    <a:pt x="263" y="1107"/>
                    <a:pt x="239" y="1226"/>
                    <a:pt x="299" y="1298"/>
                  </a:cubicBezTo>
                  <a:cubicBezTo>
                    <a:pt x="332" y="1338"/>
                    <a:pt x="385" y="1360"/>
                    <a:pt x="440" y="1360"/>
                  </a:cubicBezTo>
                  <a:cubicBezTo>
                    <a:pt x="482" y="1360"/>
                    <a:pt x="525" y="1347"/>
                    <a:pt x="561" y="1322"/>
                  </a:cubicBezTo>
                  <a:cubicBezTo>
                    <a:pt x="676" y="1220"/>
                    <a:pt x="791" y="1203"/>
                    <a:pt x="908" y="1203"/>
                  </a:cubicBezTo>
                  <a:cubicBezTo>
                    <a:pt x="966" y="1203"/>
                    <a:pt x="1025" y="1207"/>
                    <a:pt x="1084" y="1207"/>
                  </a:cubicBezTo>
                  <a:cubicBezTo>
                    <a:pt x="1116" y="1207"/>
                    <a:pt x="1148" y="1206"/>
                    <a:pt x="1180" y="1203"/>
                  </a:cubicBezTo>
                  <a:lnTo>
                    <a:pt x="2680" y="1203"/>
                  </a:lnTo>
                  <a:cubicBezTo>
                    <a:pt x="2978" y="1203"/>
                    <a:pt x="3216" y="1441"/>
                    <a:pt x="3216" y="1738"/>
                  </a:cubicBezTo>
                  <a:lnTo>
                    <a:pt x="3216" y="2429"/>
                  </a:lnTo>
                  <a:cubicBezTo>
                    <a:pt x="3216" y="2536"/>
                    <a:pt x="3299" y="2607"/>
                    <a:pt x="3394" y="2607"/>
                  </a:cubicBezTo>
                  <a:cubicBezTo>
                    <a:pt x="3501" y="2607"/>
                    <a:pt x="3573" y="2536"/>
                    <a:pt x="3573" y="2429"/>
                  </a:cubicBezTo>
                  <a:lnTo>
                    <a:pt x="3573" y="2072"/>
                  </a:lnTo>
                  <a:lnTo>
                    <a:pt x="11217" y="2072"/>
                  </a:lnTo>
                  <a:cubicBezTo>
                    <a:pt x="11491" y="2084"/>
                    <a:pt x="11705" y="2322"/>
                    <a:pt x="11705" y="2607"/>
                  </a:cubicBezTo>
                  <a:lnTo>
                    <a:pt x="11705" y="2834"/>
                  </a:lnTo>
                  <a:lnTo>
                    <a:pt x="11395" y="2834"/>
                  </a:lnTo>
                  <a:cubicBezTo>
                    <a:pt x="11288" y="2834"/>
                    <a:pt x="11217" y="2905"/>
                    <a:pt x="11217" y="3012"/>
                  </a:cubicBezTo>
                  <a:cubicBezTo>
                    <a:pt x="11217" y="3108"/>
                    <a:pt x="11288" y="3191"/>
                    <a:pt x="11395" y="3191"/>
                  </a:cubicBezTo>
                  <a:lnTo>
                    <a:pt x="11705" y="3191"/>
                  </a:lnTo>
                  <a:lnTo>
                    <a:pt x="11705" y="7441"/>
                  </a:lnTo>
                  <a:lnTo>
                    <a:pt x="10883" y="7441"/>
                  </a:lnTo>
                  <a:cubicBezTo>
                    <a:pt x="10621" y="7441"/>
                    <a:pt x="10395" y="7215"/>
                    <a:pt x="10395" y="6953"/>
                  </a:cubicBezTo>
                  <a:lnTo>
                    <a:pt x="10395" y="3667"/>
                  </a:lnTo>
                  <a:cubicBezTo>
                    <a:pt x="10395" y="3453"/>
                    <a:pt x="10538" y="3262"/>
                    <a:pt x="10740" y="3203"/>
                  </a:cubicBezTo>
                  <a:cubicBezTo>
                    <a:pt x="10824" y="3167"/>
                    <a:pt x="10883" y="3072"/>
                    <a:pt x="10859" y="2977"/>
                  </a:cubicBezTo>
                  <a:cubicBezTo>
                    <a:pt x="10829" y="2906"/>
                    <a:pt x="10747" y="2852"/>
                    <a:pt x="10672" y="2852"/>
                  </a:cubicBezTo>
                  <a:cubicBezTo>
                    <a:pt x="10659" y="2852"/>
                    <a:pt x="10646" y="2854"/>
                    <a:pt x="10633" y="2858"/>
                  </a:cubicBezTo>
                  <a:cubicBezTo>
                    <a:pt x="10276" y="2965"/>
                    <a:pt x="10038" y="3310"/>
                    <a:pt x="10038" y="3667"/>
                  </a:cubicBezTo>
                  <a:lnTo>
                    <a:pt x="10038" y="6953"/>
                  </a:lnTo>
                  <a:cubicBezTo>
                    <a:pt x="10038" y="7418"/>
                    <a:pt x="10419" y="7799"/>
                    <a:pt x="10883" y="7799"/>
                  </a:cubicBezTo>
                  <a:lnTo>
                    <a:pt x="11705" y="7799"/>
                  </a:lnTo>
                  <a:cubicBezTo>
                    <a:pt x="11705" y="8096"/>
                    <a:pt x="11467" y="8334"/>
                    <a:pt x="11169" y="8334"/>
                  </a:cubicBezTo>
                  <a:lnTo>
                    <a:pt x="3394" y="8334"/>
                  </a:lnTo>
                  <a:cubicBezTo>
                    <a:pt x="3478" y="8227"/>
                    <a:pt x="3537" y="8108"/>
                    <a:pt x="3561" y="7977"/>
                  </a:cubicBezTo>
                  <a:cubicBezTo>
                    <a:pt x="3573" y="7870"/>
                    <a:pt x="3513" y="7787"/>
                    <a:pt x="3430" y="7775"/>
                  </a:cubicBezTo>
                  <a:cubicBezTo>
                    <a:pt x="3414" y="7771"/>
                    <a:pt x="3399" y="7770"/>
                    <a:pt x="3384" y="7770"/>
                  </a:cubicBezTo>
                  <a:cubicBezTo>
                    <a:pt x="3299" y="7770"/>
                    <a:pt x="3236" y="7825"/>
                    <a:pt x="3216" y="7906"/>
                  </a:cubicBezTo>
                  <a:cubicBezTo>
                    <a:pt x="3180" y="8156"/>
                    <a:pt x="2954" y="8334"/>
                    <a:pt x="2704" y="8334"/>
                  </a:cubicBezTo>
                  <a:lnTo>
                    <a:pt x="823" y="8334"/>
                  </a:lnTo>
                  <a:cubicBezTo>
                    <a:pt x="572" y="8287"/>
                    <a:pt x="358" y="8072"/>
                    <a:pt x="358" y="7799"/>
                  </a:cubicBezTo>
                  <a:lnTo>
                    <a:pt x="358" y="2774"/>
                  </a:lnTo>
                  <a:lnTo>
                    <a:pt x="358" y="1834"/>
                  </a:lnTo>
                  <a:cubicBezTo>
                    <a:pt x="358" y="1726"/>
                    <a:pt x="287" y="1655"/>
                    <a:pt x="180" y="1655"/>
                  </a:cubicBezTo>
                  <a:cubicBezTo>
                    <a:pt x="72" y="1655"/>
                    <a:pt x="1" y="1726"/>
                    <a:pt x="1" y="1834"/>
                  </a:cubicBezTo>
                  <a:lnTo>
                    <a:pt x="1" y="7799"/>
                  </a:lnTo>
                  <a:cubicBezTo>
                    <a:pt x="1" y="8251"/>
                    <a:pt x="334" y="8608"/>
                    <a:pt x="751" y="8680"/>
                  </a:cubicBezTo>
                  <a:cubicBezTo>
                    <a:pt x="763" y="8680"/>
                    <a:pt x="787" y="8680"/>
                    <a:pt x="811" y="8692"/>
                  </a:cubicBezTo>
                  <a:lnTo>
                    <a:pt x="11169" y="8692"/>
                  </a:lnTo>
                  <a:cubicBezTo>
                    <a:pt x="11657" y="8692"/>
                    <a:pt x="12062" y="8287"/>
                    <a:pt x="12062" y="7799"/>
                  </a:cubicBezTo>
                  <a:lnTo>
                    <a:pt x="12062" y="2607"/>
                  </a:lnTo>
                  <a:cubicBezTo>
                    <a:pt x="12050" y="2155"/>
                    <a:pt x="11717" y="1786"/>
                    <a:pt x="11300" y="1715"/>
                  </a:cubicBezTo>
                  <a:lnTo>
                    <a:pt x="11300" y="1357"/>
                  </a:lnTo>
                  <a:cubicBezTo>
                    <a:pt x="11300" y="1107"/>
                    <a:pt x="11098" y="893"/>
                    <a:pt x="10836" y="893"/>
                  </a:cubicBezTo>
                  <a:lnTo>
                    <a:pt x="9609" y="893"/>
                  </a:lnTo>
                  <a:cubicBezTo>
                    <a:pt x="9347" y="893"/>
                    <a:pt x="9145" y="1107"/>
                    <a:pt x="9145" y="1357"/>
                  </a:cubicBezTo>
                  <a:lnTo>
                    <a:pt x="9145" y="1703"/>
                  </a:lnTo>
                  <a:lnTo>
                    <a:pt x="8621" y="1703"/>
                  </a:lnTo>
                  <a:lnTo>
                    <a:pt x="8252" y="881"/>
                  </a:lnTo>
                  <a:cubicBezTo>
                    <a:pt x="8121" y="595"/>
                    <a:pt x="7823" y="405"/>
                    <a:pt x="7502" y="405"/>
                  </a:cubicBezTo>
                  <a:lnTo>
                    <a:pt x="6049" y="405"/>
                  </a:lnTo>
                  <a:cubicBezTo>
                    <a:pt x="5776" y="405"/>
                    <a:pt x="5525" y="536"/>
                    <a:pt x="5383" y="738"/>
                  </a:cubicBezTo>
                  <a:cubicBezTo>
                    <a:pt x="5323" y="822"/>
                    <a:pt x="5335" y="941"/>
                    <a:pt x="5418" y="1000"/>
                  </a:cubicBezTo>
                  <a:cubicBezTo>
                    <a:pt x="5450" y="1023"/>
                    <a:pt x="5486" y="1033"/>
                    <a:pt x="5523" y="1033"/>
                  </a:cubicBezTo>
                  <a:cubicBezTo>
                    <a:pt x="5583" y="1033"/>
                    <a:pt x="5643" y="1004"/>
                    <a:pt x="5680" y="953"/>
                  </a:cubicBezTo>
                  <a:cubicBezTo>
                    <a:pt x="5764" y="833"/>
                    <a:pt x="5895" y="762"/>
                    <a:pt x="6049" y="762"/>
                  </a:cubicBezTo>
                  <a:lnTo>
                    <a:pt x="7502" y="762"/>
                  </a:lnTo>
                  <a:cubicBezTo>
                    <a:pt x="7681" y="762"/>
                    <a:pt x="7847" y="869"/>
                    <a:pt x="7919" y="1024"/>
                  </a:cubicBezTo>
                  <a:lnTo>
                    <a:pt x="8240" y="1703"/>
                  </a:lnTo>
                  <a:lnTo>
                    <a:pt x="5335" y="1703"/>
                  </a:lnTo>
                  <a:lnTo>
                    <a:pt x="5395" y="1584"/>
                  </a:lnTo>
                  <a:cubicBezTo>
                    <a:pt x="5430" y="1488"/>
                    <a:pt x="5395" y="1381"/>
                    <a:pt x="5299" y="1345"/>
                  </a:cubicBezTo>
                  <a:cubicBezTo>
                    <a:pt x="5276" y="1332"/>
                    <a:pt x="5252" y="1327"/>
                    <a:pt x="5227" y="1327"/>
                  </a:cubicBezTo>
                  <a:cubicBezTo>
                    <a:pt x="5162" y="1327"/>
                    <a:pt x="5096" y="1368"/>
                    <a:pt x="5061" y="1429"/>
                  </a:cubicBezTo>
                  <a:lnTo>
                    <a:pt x="4942" y="1703"/>
                  </a:lnTo>
                  <a:lnTo>
                    <a:pt x="3561" y="1703"/>
                  </a:lnTo>
                  <a:cubicBezTo>
                    <a:pt x="3549" y="1226"/>
                    <a:pt x="3144" y="833"/>
                    <a:pt x="2668" y="833"/>
                  </a:cubicBezTo>
                  <a:lnTo>
                    <a:pt x="2525" y="833"/>
                  </a:lnTo>
                  <a:lnTo>
                    <a:pt x="2525" y="464"/>
                  </a:lnTo>
                  <a:cubicBezTo>
                    <a:pt x="2525" y="214"/>
                    <a:pt x="2311" y="0"/>
                    <a:pt x="20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8"/>
            <p:cNvSpPr/>
            <p:nvPr/>
          </p:nvSpPr>
          <p:spPr>
            <a:xfrm>
              <a:off x="4035214" y="4410037"/>
              <a:ext cx="11386" cy="140896"/>
            </a:xfrm>
            <a:custGeom>
              <a:avLst/>
              <a:gdLst/>
              <a:ahLst/>
              <a:cxnLst/>
              <a:rect l="l" t="t" r="r" b="b"/>
              <a:pathLst>
                <a:path w="358" h="4430" extrusionOk="0">
                  <a:moveTo>
                    <a:pt x="179" y="1"/>
                  </a:moveTo>
                  <a:cubicBezTo>
                    <a:pt x="72" y="1"/>
                    <a:pt x="1" y="72"/>
                    <a:pt x="1" y="179"/>
                  </a:cubicBezTo>
                  <a:lnTo>
                    <a:pt x="1" y="4251"/>
                  </a:lnTo>
                  <a:cubicBezTo>
                    <a:pt x="1" y="4358"/>
                    <a:pt x="72" y="4430"/>
                    <a:pt x="179" y="4430"/>
                  </a:cubicBezTo>
                  <a:cubicBezTo>
                    <a:pt x="287" y="4430"/>
                    <a:pt x="358" y="4358"/>
                    <a:pt x="358" y="4251"/>
                  </a:cubicBezTo>
                  <a:lnTo>
                    <a:pt x="358" y="179"/>
                  </a:lnTo>
                  <a:cubicBezTo>
                    <a:pt x="358" y="84"/>
                    <a:pt x="28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8"/>
            <p:cNvSpPr/>
            <p:nvPr/>
          </p:nvSpPr>
          <p:spPr>
            <a:xfrm>
              <a:off x="4221146" y="4390827"/>
              <a:ext cx="42460" cy="32886"/>
            </a:xfrm>
            <a:custGeom>
              <a:avLst/>
              <a:gdLst/>
              <a:ahLst/>
              <a:cxnLst/>
              <a:rect l="l" t="t" r="r" b="b"/>
              <a:pathLst>
                <a:path w="1335" h="1034" extrusionOk="0">
                  <a:moveTo>
                    <a:pt x="813" y="0"/>
                  </a:moveTo>
                  <a:cubicBezTo>
                    <a:pt x="753" y="0"/>
                    <a:pt x="693" y="29"/>
                    <a:pt x="656" y="81"/>
                  </a:cubicBezTo>
                  <a:cubicBezTo>
                    <a:pt x="596" y="152"/>
                    <a:pt x="620" y="271"/>
                    <a:pt x="703" y="331"/>
                  </a:cubicBezTo>
                  <a:cubicBezTo>
                    <a:pt x="846" y="438"/>
                    <a:pt x="775" y="664"/>
                    <a:pt x="596" y="664"/>
                  </a:cubicBezTo>
                  <a:cubicBezTo>
                    <a:pt x="489" y="664"/>
                    <a:pt x="406" y="557"/>
                    <a:pt x="417" y="450"/>
                  </a:cubicBezTo>
                  <a:cubicBezTo>
                    <a:pt x="429" y="355"/>
                    <a:pt x="370" y="259"/>
                    <a:pt x="275" y="247"/>
                  </a:cubicBezTo>
                  <a:cubicBezTo>
                    <a:pt x="265" y="246"/>
                    <a:pt x="256" y="246"/>
                    <a:pt x="248" y="246"/>
                  </a:cubicBezTo>
                  <a:cubicBezTo>
                    <a:pt x="152" y="246"/>
                    <a:pt x="71" y="303"/>
                    <a:pt x="60" y="390"/>
                  </a:cubicBezTo>
                  <a:cubicBezTo>
                    <a:pt x="1" y="736"/>
                    <a:pt x="251" y="1033"/>
                    <a:pt x="584" y="1033"/>
                  </a:cubicBezTo>
                  <a:cubicBezTo>
                    <a:pt x="1120" y="1009"/>
                    <a:pt x="1334" y="331"/>
                    <a:pt x="918" y="33"/>
                  </a:cubicBezTo>
                  <a:cubicBezTo>
                    <a:pt x="886" y="11"/>
                    <a:pt x="849" y="0"/>
                    <a:pt x="8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8"/>
            <p:cNvSpPr/>
            <p:nvPr/>
          </p:nvSpPr>
          <p:spPr>
            <a:xfrm>
              <a:off x="4054519" y="4384561"/>
              <a:ext cx="192961" cy="192516"/>
            </a:xfrm>
            <a:custGeom>
              <a:avLst/>
              <a:gdLst/>
              <a:ahLst/>
              <a:cxnLst/>
              <a:rect l="l" t="t" r="r" b="b"/>
              <a:pathLst>
                <a:path w="6067" h="6053" extrusionOk="0">
                  <a:moveTo>
                    <a:pt x="3013" y="1"/>
                  </a:moveTo>
                  <a:cubicBezTo>
                    <a:pt x="2380" y="1"/>
                    <a:pt x="1733" y="201"/>
                    <a:pt x="1168" y="647"/>
                  </a:cubicBezTo>
                  <a:cubicBezTo>
                    <a:pt x="1096" y="706"/>
                    <a:pt x="1073" y="825"/>
                    <a:pt x="1132" y="909"/>
                  </a:cubicBezTo>
                  <a:cubicBezTo>
                    <a:pt x="1166" y="949"/>
                    <a:pt x="1219" y="971"/>
                    <a:pt x="1274" y="971"/>
                  </a:cubicBezTo>
                  <a:cubicBezTo>
                    <a:pt x="1315" y="971"/>
                    <a:pt x="1358" y="958"/>
                    <a:pt x="1394" y="933"/>
                  </a:cubicBezTo>
                  <a:cubicBezTo>
                    <a:pt x="1895" y="538"/>
                    <a:pt x="2466" y="360"/>
                    <a:pt x="3024" y="360"/>
                  </a:cubicBezTo>
                  <a:cubicBezTo>
                    <a:pt x="4402" y="360"/>
                    <a:pt x="5704" y="1444"/>
                    <a:pt x="5704" y="3028"/>
                  </a:cubicBezTo>
                  <a:cubicBezTo>
                    <a:pt x="5704" y="3659"/>
                    <a:pt x="5478" y="4266"/>
                    <a:pt x="5085" y="4743"/>
                  </a:cubicBezTo>
                  <a:cubicBezTo>
                    <a:pt x="4573" y="5350"/>
                    <a:pt x="3835" y="5707"/>
                    <a:pt x="3025" y="5707"/>
                  </a:cubicBezTo>
                  <a:cubicBezTo>
                    <a:pt x="1549" y="5707"/>
                    <a:pt x="358" y="4516"/>
                    <a:pt x="358" y="3052"/>
                  </a:cubicBezTo>
                  <a:cubicBezTo>
                    <a:pt x="358" y="2457"/>
                    <a:pt x="561" y="1897"/>
                    <a:pt x="918" y="1421"/>
                  </a:cubicBezTo>
                  <a:cubicBezTo>
                    <a:pt x="977" y="1349"/>
                    <a:pt x="953" y="1230"/>
                    <a:pt x="882" y="1171"/>
                  </a:cubicBezTo>
                  <a:cubicBezTo>
                    <a:pt x="852" y="1146"/>
                    <a:pt x="814" y="1134"/>
                    <a:pt x="776" y="1134"/>
                  </a:cubicBezTo>
                  <a:cubicBezTo>
                    <a:pt x="722" y="1134"/>
                    <a:pt x="667" y="1158"/>
                    <a:pt x="632" y="1206"/>
                  </a:cubicBezTo>
                  <a:cubicBezTo>
                    <a:pt x="227" y="1742"/>
                    <a:pt x="1" y="2361"/>
                    <a:pt x="1" y="3028"/>
                  </a:cubicBezTo>
                  <a:cubicBezTo>
                    <a:pt x="1" y="4695"/>
                    <a:pt x="1358" y="6052"/>
                    <a:pt x="3025" y="6052"/>
                  </a:cubicBezTo>
                  <a:cubicBezTo>
                    <a:pt x="3930" y="6052"/>
                    <a:pt x="4775" y="5648"/>
                    <a:pt x="5347" y="4969"/>
                  </a:cubicBezTo>
                  <a:cubicBezTo>
                    <a:pt x="5787" y="4433"/>
                    <a:pt x="6049" y="3731"/>
                    <a:pt x="6049" y="3028"/>
                  </a:cubicBezTo>
                  <a:cubicBezTo>
                    <a:pt x="6066" y="1230"/>
                    <a:pt x="4580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8"/>
            <p:cNvSpPr/>
            <p:nvPr/>
          </p:nvSpPr>
          <p:spPr>
            <a:xfrm>
              <a:off x="4085593" y="4420278"/>
              <a:ext cx="145826" cy="120923"/>
            </a:xfrm>
            <a:custGeom>
              <a:avLst/>
              <a:gdLst/>
              <a:ahLst/>
              <a:cxnLst/>
              <a:rect l="l" t="t" r="r" b="b"/>
              <a:pathLst>
                <a:path w="4585" h="3802" extrusionOk="0">
                  <a:moveTo>
                    <a:pt x="2060" y="0"/>
                  </a:moveTo>
                  <a:cubicBezTo>
                    <a:pt x="893" y="0"/>
                    <a:pt x="0" y="1060"/>
                    <a:pt x="191" y="2203"/>
                  </a:cubicBezTo>
                  <a:cubicBezTo>
                    <a:pt x="202" y="2301"/>
                    <a:pt x="282" y="2359"/>
                    <a:pt x="369" y="2359"/>
                  </a:cubicBezTo>
                  <a:cubicBezTo>
                    <a:pt x="377" y="2359"/>
                    <a:pt x="385" y="2359"/>
                    <a:pt x="393" y="2358"/>
                  </a:cubicBezTo>
                  <a:cubicBezTo>
                    <a:pt x="500" y="2346"/>
                    <a:pt x="560" y="2250"/>
                    <a:pt x="548" y="2143"/>
                  </a:cubicBezTo>
                  <a:cubicBezTo>
                    <a:pt x="377" y="1146"/>
                    <a:pt x="1184" y="350"/>
                    <a:pt x="2075" y="350"/>
                  </a:cubicBezTo>
                  <a:cubicBezTo>
                    <a:pt x="2428" y="350"/>
                    <a:pt x="2795" y="475"/>
                    <a:pt x="3120" y="762"/>
                  </a:cubicBezTo>
                  <a:cubicBezTo>
                    <a:pt x="3727" y="1334"/>
                    <a:pt x="3786" y="2310"/>
                    <a:pt x="3191" y="2941"/>
                  </a:cubicBezTo>
                  <a:cubicBezTo>
                    <a:pt x="2884" y="3270"/>
                    <a:pt x="2472" y="3430"/>
                    <a:pt x="2064" y="3430"/>
                  </a:cubicBezTo>
                  <a:cubicBezTo>
                    <a:pt x="1569" y="3430"/>
                    <a:pt x="1079" y="3195"/>
                    <a:pt x="786" y="2739"/>
                  </a:cubicBezTo>
                  <a:cubicBezTo>
                    <a:pt x="751" y="2690"/>
                    <a:pt x="700" y="2666"/>
                    <a:pt x="645" y="2666"/>
                  </a:cubicBezTo>
                  <a:cubicBezTo>
                    <a:pt x="606" y="2666"/>
                    <a:pt x="564" y="2678"/>
                    <a:pt x="524" y="2703"/>
                  </a:cubicBezTo>
                  <a:cubicBezTo>
                    <a:pt x="441" y="2762"/>
                    <a:pt x="429" y="2858"/>
                    <a:pt x="488" y="2953"/>
                  </a:cubicBezTo>
                  <a:cubicBezTo>
                    <a:pt x="859" y="3512"/>
                    <a:pt x="1464" y="3801"/>
                    <a:pt x="2073" y="3801"/>
                  </a:cubicBezTo>
                  <a:cubicBezTo>
                    <a:pt x="2579" y="3801"/>
                    <a:pt x="3087" y="3602"/>
                    <a:pt x="3465" y="3191"/>
                  </a:cubicBezTo>
                  <a:cubicBezTo>
                    <a:pt x="4584" y="1988"/>
                    <a:pt x="3715" y="0"/>
                    <a:pt x="20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8"/>
            <p:cNvSpPr/>
            <p:nvPr/>
          </p:nvSpPr>
          <p:spPr>
            <a:xfrm>
              <a:off x="4131392" y="4449507"/>
              <a:ext cx="54577" cy="45767"/>
            </a:xfrm>
            <a:custGeom>
              <a:avLst/>
              <a:gdLst/>
              <a:ahLst/>
              <a:cxnLst/>
              <a:rect l="l" t="t" r="r" b="b"/>
              <a:pathLst>
                <a:path w="1716" h="1439" extrusionOk="0">
                  <a:moveTo>
                    <a:pt x="820" y="0"/>
                  </a:moveTo>
                  <a:cubicBezTo>
                    <a:pt x="805" y="0"/>
                    <a:pt x="790" y="3"/>
                    <a:pt x="775" y="10"/>
                  </a:cubicBezTo>
                  <a:cubicBezTo>
                    <a:pt x="203" y="129"/>
                    <a:pt x="1" y="831"/>
                    <a:pt x="394" y="1224"/>
                  </a:cubicBezTo>
                  <a:cubicBezTo>
                    <a:pt x="537" y="1367"/>
                    <a:pt x="724" y="1439"/>
                    <a:pt x="912" y="1439"/>
                  </a:cubicBezTo>
                  <a:cubicBezTo>
                    <a:pt x="1099" y="1439"/>
                    <a:pt x="1287" y="1367"/>
                    <a:pt x="1430" y="1224"/>
                  </a:cubicBezTo>
                  <a:cubicBezTo>
                    <a:pt x="1668" y="986"/>
                    <a:pt x="1715" y="665"/>
                    <a:pt x="1573" y="391"/>
                  </a:cubicBezTo>
                  <a:cubicBezTo>
                    <a:pt x="1546" y="329"/>
                    <a:pt x="1481" y="294"/>
                    <a:pt x="1410" y="294"/>
                  </a:cubicBezTo>
                  <a:cubicBezTo>
                    <a:pt x="1385" y="294"/>
                    <a:pt x="1359" y="298"/>
                    <a:pt x="1334" y="307"/>
                  </a:cubicBezTo>
                  <a:cubicBezTo>
                    <a:pt x="1251" y="343"/>
                    <a:pt x="1215" y="450"/>
                    <a:pt x="1251" y="546"/>
                  </a:cubicBezTo>
                  <a:cubicBezTo>
                    <a:pt x="1311" y="677"/>
                    <a:pt x="1287" y="843"/>
                    <a:pt x="1180" y="962"/>
                  </a:cubicBezTo>
                  <a:cubicBezTo>
                    <a:pt x="1102" y="1034"/>
                    <a:pt x="1007" y="1069"/>
                    <a:pt x="913" y="1069"/>
                  </a:cubicBezTo>
                  <a:cubicBezTo>
                    <a:pt x="820" y="1069"/>
                    <a:pt x="727" y="1034"/>
                    <a:pt x="656" y="962"/>
                  </a:cubicBezTo>
                  <a:cubicBezTo>
                    <a:pt x="441" y="748"/>
                    <a:pt x="561" y="391"/>
                    <a:pt x="846" y="343"/>
                  </a:cubicBezTo>
                  <a:cubicBezTo>
                    <a:pt x="953" y="331"/>
                    <a:pt x="1013" y="236"/>
                    <a:pt x="977" y="141"/>
                  </a:cubicBezTo>
                  <a:cubicBezTo>
                    <a:pt x="958" y="63"/>
                    <a:pt x="890" y="0"/>
                    <a:pt x="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295;p38"/>
          <p:cNvGrpSpPr/>
          <p:nvPr/>
        </p:nvGrpSpPr>
        <p:grpSpPr>
          <a:xfrm>
            <a:off x="819565" y="2979180"/>
            <a:ext cx="337069" cy="302593"/>
            <a:chOff x="3441065" y="4302505"/>
            <a:chExt cx="337069" cy="302593"/>
          </a:xfrm>
        </p:grpSpPr>
        <p:sp>
          <p:nvSpPr>
            <p:cNvPr id="296" name="Google Shape;296;p38"/>
            <p:cNvSpPr/>
            <p:nvPr/>
          </p:nvSpPr>
          <p:spPr>
            <a:xfrm>
              <a:off x="3441065" y="4366941"/>
              <a:ext cx="337069" cy="173655"/>
            </a:xfrm>
            <a:custGeom>
              <a:avLst/>
              <a:gdLst/>
              <a:ahLst/>
              <a:cxnLst/>
              <a:rect l="l" t="t" r="r" b="b"/>
              <a:pathLst>
                <a:path w="10598" h="5460" extrusionOk="0">
                  <a:moveTo>
                    <a:pt x="5062" y="1"/>
                  </a:moveTo>
                  <a:cubicBezTo>
                    <a:pt x="3977" y="1"/>
                    <a:pt x="2891" y="303"/>
                    <a:pt x="1834" y="951"/>
                  </a:cubicBezTo>
                  <a:cubicBezTo>
                    <a:pt x="1001" y="1463"/>
                    <a:pt x="418" y="2058"/>
                    <a:pt x="156" y="2368"/>
                  </a:cubicBezTo>
                  <a:cubicBezTo>
                    <a:pt x="1" y="2546"/>
                    <a:pt x="1" y="2808"/>
                    <a:pt x="168" y="2987"/>
                  </a:cubicBezTo>
                  <a:cubicBezTo>
                    <a:pt x="1001" y="3844"/>
                    <a:pt x="1870" y="4475"/>
                    <a:pt x="2739" y="4892"/>
                  </a:cubicBezTo>
                  <a:cubicBezTo>
                    <a:pt x="2763" y="4916"/>
                    <a:pt x="2787" y="4916"/>
                    <a:pt x="2823" y="4916"/>
                  </a:cubicBezTo>
                  <a:cubicBezTo>
                    <a:pt x="2977" y="4916"/>
                    <a:pt x="3037" y="4689"/>
                    <a:pt x="2894" y="4618"/>
                  </a:cubicBezTo>
                  <a:cubicBezTo>
                    <a:pt x="2049" y="4213"/>
                    <a:pt x="1215" y="3582"/>
                    <a:pt x="406" y="2773"/>
                  </a:cubicBezTo>
                  <a:cubicBezTo>
                    <a:pt x="346" y="2713"/>
                    <a:pt x="346" y="2630"/>
                    <a:pt x="406" y="2570"/>
                  </a:cubicBezTo>
                  <a:cubicBezTo>
                    <a:pt x="799" y="2130"/>
                    <a:pt x="2061" y="868"/>
                    <a:pt x="3918" y="451"/>
                  </a:cubicBezTo>
                  <a:lnTo>
                    <a:pt x="3918" y="451"/>
                  </a:lnTo>
                  <a:cubicBezTo>
                    <a:pt x="3561" y="665"/>
                    <a:pt x="3263" y="963"/>
                    <a:pt x="3025" y="1320"/>
                  </a:cubicBezTo>
                  <a:cubicBezTo>
                    <a:pt x="2977" y="1403"/>
                    <a:pt x="3001" y="1487"/>
                    <a:pt x="3073" y="1534"/>
                  </a:cubicBezTo>
                  <a:cubicBezTo>
                    <a:pt x="3098" y="1551"/>
                    <a:pt x="3126" y="1559"/>
                    <a:pt x="3154" y="1559"/>
                  </a:cubicBezTo>
                  <a:cubicBezTo>
                    <a:pt x="3204" y="1559"/>
                    <a:pt x="3252" y="1533"/>
                    <a:pt x="3275" y="1487"/>
                  </a:cubicBezTo>
                  <a:cubicBezTo>
                    <a:pt x="3728" y="772"/>
                    <a:pt x="4490" y="367"/>
                    <a:pt x="5299" y="367"/>
                  </a:cubicBezTo>
                  <a:cubicBezTo>
                    <a:pt x="6609" y="367"/>
                    <a:pt x="7680" y="1439"/>
                    <a:pt x="7680" y="2749"/>
                  </a:cubicBezTo>
                  <a:cubicBezTo>
                    <a:pt x="7680" y="3820"/>
                    <a:pt x="6954" y="4773"/>
                    <a:pt x="5930" y="5047"/>
                  </a:cubicBezTo>
                  <a:cubicBezTo>
                    <a:pt x="5720" y="5103"/>
                    <a:pt x="5510" y="5130"/>
                    <a:pt x="5305" y="5130"/>
                  </a:cubicBezTo>
                  <a:cubicBezTo>
                    <a:pt x="4250" y="5130"/>
                    <a:pt x="3302" y="4424"/>
                    <a:pt x="3013" y="3368"/>
                  </a:cubicBezTo>
                  <a:cubicBezTo>
                    <a:pt x="2954" y="3154"/>
                    <a:pt x="2918" y="2951"/>
                    <a:pt x="2918" y="2737"/>
                  </a:cubicBezTo>
                  <a:cubicBezTo>
                    <a:pt x="2918" y="2487"/>
                    <a:pt x="2966" y="2249"/>
                    <a:pt x="3037" y="2011"/>
                  </a:cubicBezTo>
                  <a:cubicBezTo>
                    <a:pt x="3073" y="1915"/>
                    <a:pt x="3025" y="1844"/>
                    <a:pt x="2942" y="1820"/>
                  </a:cubicBezTo>
                  <a:cubicBezTo>
                    <a:pt x="2920" y="1812"/>
                    <a:pt x="2899" y="1808"/>
                    <a:pt x="2880" y="1808"/>
                  </a:cubicBezTo>
                  <a:cubicBezTo>
                    <a:pt x="2816" y="1808"/>
                    <a:pt x="2767" y="1851"/>
                    <a:pt x="2739" y="1915"/>
                  </a:cubicBezTo>
                  <a:cubicBezTo>
                    <a:pt x="2656" y="2189"/>
                    <a:pt x="2608" y="2475"/>
                    <a:pt x="2608" y="2737"/>
                  </a:cubicBezTo>
                  <a:cubicBezTo>
                    <a:pt x="2608" y="2975"/>
                    <a:pt x="2644" y="3213"/>
                    <a:pt x="2704" y="3439"/>
                  </a:cubicBezTo>
                  <a:cubicBezTo>
                    <a:pt x="2858" y="4058"/>
                    <a:pt x="3251" y="4582"/>
                    <a:pt x="3739" y="4928"/>
                  </a:cubicBezTo>
                  <a:cubicBezTo>
                    <a:pt x="3632" y="4892"/>
                    <a:pt x="3549" y="4868"/>
                    <a:pt x="3442" y="4820"/>
                  </a:cubicBezTo>
                  <a:cubicBezTo>
                    <a:pt x="3427" y="4816"/>
                    <a:pt x="3412" y="4813"/>
                    <a:pt x="3396" y="4813"/>
                  </a:cubicBezTo>
                  <a:cubicBezTo>
                    <a:pt x="3334" y="4813"/>
                    <a:pt x="3270" y="4849"/>
                    <a:pt x="3251" y="4916"/>
                  </a:cubicBezTo>
                  <a:cubicBezTo>
                    <a:pt x="3216" y="4987"/>
                    <a:pt x="3263" y="5070"/>
                    <a:pt x="3335" y="5106"/>
                  </a:cubicBezTo>
                  <a:cubicBezTo>
                    <a:pt x="3996" y="5346"/>
                    <a:pt x="4652" y="5460"/>
                    <a:pt x="5299" y="5460"/>
                  </a:cubicBezTo>
                  <a:cubicBezTo>
                    <a:pt x="6446" y="5460"/>
                    <a:pt x="7563" y="5103"/>
                    <a:pt x="8621" y="4463"/>
                  </a:cubicBezTo>
                  <a:cubicBezTo>
                    <a:pt x="9502" y="3927"/>
                    <a:pt x="10145" y="3308"/>
                    <a:pt x="10443" y="2975"/>
                  </a:cubicBezTo>
                  <a:cubicBezTo>
                    <a:pt x="10597" y="2808"/>
                    <a:pt x="10586" y="2511"/>
                    <a:pt x="10395" y="2356"/>
                  </a:cubicBezTo>
                  <a:cubicBezTo>
                    <a:pt x="10062" y="2058"/>
                    <a:pt x="9728" y="1784"/>
                    <a:pt x="9383" y="1546"/>
                  </a:cubicBezTo>
                  <a:cubicBezTo>
                    <a:pt x="9357" y="1529"/>
                    <a:pt x="9327" y="1521"/>
                    <a:pt x="9298" y="1521"/>
                  </a:cubicBezTo>
                  <a:cubicBezTo>
                    <a:pt x="9246" y="1521"/>
                    <a:pt x="9194" y="1544"/>
                    <a:pt x="9157" y="1582"/>
                  </a:cubicBezTo>
                  <a:cubicBezTo>
                    <a:pt x="9109" y="1653"/>
                    <a:pt x="9133" y="1737"/>
                    <a:pt x="9192" y="1796"/>
                  </a:cubicBezTo>
                  <a:cubicBezTo>
                    <a:pt x="9514" y="2034"/>
                    <a:pt x="9847" y="2296"/>
                    <a:pt x="10169" y="2594"/>
                  </a:cubicBezTo>
                  <a:cubicBezTo>
                    <a:pt x="10228" y="2653"/>
                    <a:pt x="10228" y="2737"/>
                    <a:pt x="10181" y="2796"/>
                  </a:cubicBezTo>
                  <a:cubicBezTo>
                    <a:pt x="9788" y="3225"/>
                    <a:pt x="8550" y="4439"/>
                    <a:pt x="6835" y="4939"/>
                  </a:cubicBezTo>
                  <a:cubicBezTo>
                    <a:pt x="8311" y="3904"/>
                    <a:pt x="8359" y="1737"/>
                    <a:pt x="6954" y="629"/>
                  </a:cubicBezTo>
                  <a:lnTo>
                    <a:pt x="6954" y="629"/>
                  </a:lnTo>
                  <a:cubicBezTo>
                    <a:pt x="7538" y="820"/>
                    <a:pt x="8121" y="1106"/>
                    <a:pt x="8692" y="1463"/>
                  </a:cubicBezTo>
                  <a:cubicBezTo>
                    <a:pt x="8722" y="1476"/>
                    <a:pt x="8752" y="1482"/>
                    <a:pt x="8780" y="1482"/>
                  </a:cubicBezTo>
                  <a:cubicBezTo>
                    <a:pt x="8831" y="1482"/>
                    <a:pt x="8876" y="1461"/>
                    <a:pt x="8907" y="1415"/>
                  </a:cubicBezTo>
                  <a:cubicBezTo>
                    <a:pt x="8954" y="1344"/>
                    <a:pt x="8931" y="1249"/>
                    <a:pt x="8859" y="1201"/>
                  </a:cubicBezTo>
                  <a:cubicBezTo>
                    <a:pt x="7632" y="426"/>
                    <a:pt x="6348" y="1"/>
                    <a:pt x="50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8"/>
            <p:cNvSpPr/>
            <p:nvPr/>
          </p:nvSpPr>
          <p:spPr>
            <a:xfrm>
              <a:off x="3572864" y="4423300"/>
              <a:ext cx="76141" cy="61479"/>
            </a:xfrm>
            <a:custGeom>
              <a:avLst/>
              <a:gdLst/>
              <a:ahLst/>
              <a:cxnLst/>
              <a:rect l="l" t="t" r="r" b="b"/>
              <a:pathLst>
                <a:path w="2394" h="1933" extrusionOk="0">
                  <a:moveTo>
                    <a:pt x="1143" y="0"/>
                  </a:moveTo>
                  <a:cubicBezTo>
                    <a:pt x="465" y="0"/>
                    <a:pt x="0" y="679"/>
                    <a:pt x="238" y="1322"/>
                  </a:cubicBezTo>
                  <a:cubicBezTo>
                    <a:pt x="258" y="1381"/>
                    <a:pt x="326" y="1423"/>
                    <a:pt x="396" y="1423"/>
                  </a:cubicBezTo>
                  <a:cubicBezTo>
                    <a:pt x="411" y="1423"/>
                    <a:pt x="426" y="1421"/>
                    <a:pt x="441" y="1417"/>
                  </a:cubicBezTo>
                  <a:cubicBezTo>
                    <a:pt x="524" y="1382"/>
                    <a:pt x="560" y="1298"/>
                    <a:pt x="536" y="1203"/>
                  </a:cubicBezTo>
                  <a:cubicBezTo>
                    <a:pt x="354" y="738"/>
                    <a:pt x="729" y="308"/>
                    <a:pt x="1156" y="308"/>
                  </a:cubicBezTo>
                  <a:cubicBezTo>
                    <a:pt x="1287" y="308"/>
                    <a:pt x="1422" y="349"/>
                    <a:pt x="1548" y="441"/>
                  </a:cubicBezTo>
                  <a:cubicBezTo>
                    <a:pt x="2036" y="822"/>
                    <a:pt x="1774" y="1620"/>
                    <a:pt x="1143" y="1620"/>
                  </a:cubicBezTo>
                  <a:cubicBezTo>
                    <a:pt x="1048" y="1620"/>
                    <a:pt x="953" y="1608"/>
                    <a:pt x="881" y="1560"/>
                  </a:cubicBezTo>
                  <a:cubicBezTo>
                    <a:pt x="860" y="1554"/>
                    <a:pt x="840" y="1551"/>
                    <a:pt x="819" y="1551"/>
                  </a:cubicBezTo>
                  <a:cubicBezTo>
                    <a:pt x="759" y="1551"/>
                    <a:pt x="703" y="1578"/>
                    <a:pt x="667" y="1632"/>
                  </a:cubicBezTo>
                  <a:cubicBezTo>
                    <a:pt x="643" y="1715"/>
                    <a:pt x="667" y="1798"/>
                    <a:pt x="738" y="1846"/>
                  </a:cubicBezTo>
                  <a:cubicBezTo>
                    <a:pt x="869" y="1904"/>
                    <a:pt x="1009" y="1933"/>
                    <a:pt x="1148" y="1933"/>
                  </a:cubicBezTo>
                  <a:cubicBezTo>
                    <a:pt x="1438" y="1933"/>
                    <a:pt x="1724" y="1806"/>
                    <a:pt x="1917" y="1548"/>
                  </a:cubicBezTo>
                  <a:cubicBezTo>
                    <a:pt x="2393" y="917"/>
                    <a:pt x="1965" y="0"/>
                    <a:pt x="1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8"/>
            <p:cNvSpPr/>
            <p:nvPr/>
          </p:nvSpPr>
          <p:spPr>
            <a:xfrm>
              <a:off x="3619045" y="4394485"/>
              <a:ext cx="46626" cy="39088"/>
            </a:xfrm>
            <a:custGeom>
              <a:avLst/>
              <a:gdLst/>
              <a:ahLst/>
              <a:cxnLst/>
              <a:rect l="l" t="t" r="r" b="b"/>
              <a:pathLst>
                <a:path w="1466" h="1229" extrusionOk="0">
                  <a:moveTo>
                    <a:pt x="782" y="310"/>
                  </a:moveTo>
                  <a:cubicBezTo>
                    <a:pt x="917" y="310"/>
                    <a:pt x="1054" y="400"/>
                    <a:pt x="1096" y="549"/>
                  </a:cubicBezTo>
                  <a:cubicBezTo>
                    <a:pt x="1120" y="716"/>
                    <a:pt x="1013" y="871"/>
                    <a:pt x="858" y="906"/>
                  </a:cubicBezTo>
                  <a:cubicBezTo>
                    <a:pt x="834" y="912"/>
                    <a:pt x="810" y="914"/>
                    <a:pt x="788" y="914"/>
                  </a:cubicBezTo>
                  <a:cubicBezTo>
                    <a:pt x="553" y="914"/>
                    <a:pt x="406" y="648"/>
                    <a:pt x="537" y="442"/>
                  </a:cubicBezTo>
                  <a:cubicBezTo>
                    <a:pt x="599" y="351"/>
                    <a:pt x="690" y="310"/>
                    <a:pt x="782" y="310"/>
                  </a:cubicBezTo>
                  <a:close/>
                  <a:moveTo>
                    <a:pt x="791" y="1"/>
                  </a:moveTo>
                  <a:cubicBezTo>
                    <a:pt x="598" y="1"/>
                    <a:pt x="403" y="88"/>
                    <a:pt x="275" y="275"/>
                  </a:cubicBezTo>
                  <a:cubicBezTo>
                    <a:pt x="1" y="692"/>
                    <a:pt x="321" y="1229"/>
                    <a:pt x="792" y="1229"/>
                  </a:cubicBezTo>
                  <a:cubicBezTo>
                    <a:pt x="833" y="1229"/>
                    <a:pt x="875" y="1225"/>
                    <a:pt x="918" y="1216"/>
                  </a:cubicBezTo>
                  <a:cubicBezTo>
                    <a:pt x="1251" y="1145"/>
                    <a:pt x="1465" y="811"/>
                    <a:pt x="1394" y="490"/>
                  </a:cubicBezTo>
                  <a:cubicBezTo>
                    <a:pt x="1331" y="176"/>
                    <a:pt x="1064" y="1"/>
                    <a:pt x="7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3604669" y="4302505"/>
              <a:ext cx="9860" cy="42046"/>
            </a:xfrm>
            <a:custGeom>
              <a:avLst/>
              <a:gdLst/>
              <a:ahLst/>
              <a:cxnLst/>
              <a:rect l="l" t="t" r="r" b="b"/>
              <a:pathLst>
                <a:path w="310" h="1322" extrusionOk="0">
                  <a:moveTo>
                    <a:pt x="143" y="0"/>
                  </a:moveTo>
                  <a:cubicBezTo>
                    <a:pt x="60" y="0"/>
                    <a:pt x="0" y="72"/>
                    <a:pt x="0" y="155"/>
                  </a:cubicBezTo>
                  <a:lnTo>
                    <a:pt x="0" y="1179"/>
                  </a:lnTo>
                  <a:cubicBezTo>
                    <a:pt x="0" y="1262"/>
                    <a:pt x="72" y="1322"/>
                    <a:pt x="143" y="1322"/>
                  </a:cubicBezTo>
                  <a:cubicBezTo>
                    <a:pt x="238" y="1322"/>
                    <a:pt x="298" y="1250"/>
                    <a:pt x="298" y="1179"/>
                  </a:cubicBezTo>
                  <a:lnTo>
                    <a:pt x="298" y="155"/>
                  </a:lnTo>
                  <a:cubicBezTo>
                    <a:pt x="310" y="72"/>
                    <a:pt x="238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8"/>
            <p:cNvSpPr/>
            <p:nvPr/>
          </p:nvSpPr>
          <p:spPr>
            <a:xfrm>
              <a:off x="3528178" y="4315926"/>
              <a:ext cx="22359" cy="40742"/>
            </a:xfrm>
            <a:custGeom>
              <a:avLst/>
              <a:gdLst/>
              <a:ahLst/>
              <a:cxnLst/>
              <a:rect l="l" t="t" r="r" b="b"/>
              <a:pathLst>
                <a:path w="703" h="1281" extrusionOk="0">
                  <a:moveTo>
                    <a:pt x="163" y="1"/>
                  </a:moveTo>
                  <a:cubicBezTo>
                    <a:pt x="149" y="1"/>
                    <a:pt x="134" y="3"/>
                    <a:pt x="119" y="7"/>
                  </a:cubicBezTo>
                  <a:cubicBezTo>
                    <a:pt x="48" y="43"/>
                    <a:pt x="0" y="126"/>
                    <a:pt x="36" y="209"/>
                  </a:cubicBezTo>
                  <a:lnTo>
                    <a:pt x="393" y="1174"/>
                  </a:lnTo>
                  <a:cubicBezTo>
                    <a:pt x="417" y="1233"/>
                    <a:pt x="477" y="1281"/>
                    <a:pt x="536" y="1281"/>
                  </a:cubicBezTo>
                  <a:cubicBezTo>
                    <a:pt x="631" y="1281"/>
                    <a:pt x="703" y="1174"/>
                    <a:pt x="679" y="1067"/>
                  </a:cubicBezTo>
                  <a:lnTo>
                    <a:pt x="322" y="102"/>
                  </a:lnTo>
                  <a:cubicBezTo>
                    <a:pt x="292" y="43"/>
                    <a:pt x="231" y="1"/>
                    <a:pt x="1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8"/>
            <p:cNvSpPr/>
            <p:nvPr/>
          </p:nvSpPr>
          <p:spPr>
            <a:xfrm>
              <a:off x="3457730" y="4348590"/>
              <a:ext cx="32600" cy="35367"/>
            </a:xfrm>
            <a:custGeom>
              <a:avLst/>
              <a:gdLst/>
              <a:ahLst/>
              <a:cxnLst/>
              <a:rect l="l" t="t" r="r" b="b"/>
              <a:pathLst>
                <a:path w="1025" h="1112" extrusionOk="0">
                  <a:moveTo>
                    <a:pt x="183" y="0"/>
                  </a:moveTo>
                  <a:cubicBezTo>
                    <a:pt x="147" y="0"/>
                    <a:pt x="110" y="13"/>
                    <a:pt x="72" y="40"/>
                  </a:cubicBezTo>
                  <a:cubicBezTo>
                    <a:pt x="13" y="99"/>
                    <a:pt x="1" y="194"/>
                    <a:pt x="60" y="266"/>
                  </a:cubicBezTo>
                  <a:lnTo>
                    <a:pt x="715" y="1052"/>
                  </a:lnTo>
                  <a:cubicBezTo>
                    <a:pt x="751" y="1087"/>
                    <a:pt x="787" y="1111"/>
                    <a:pt x="834" y="1111"/>
                  </a:cubicBezTo>
                  <a:cubicBezTo>
                    <a:pt x="953" y="1099"/>
                    <a:pt x="1025" y="944"/>
                    <a:pt x="953" y="849"/>
                  </a:cubicBezTo>
                  <a:lnTo>
                    <a:pt x="298" y="51"/>
                  </a:lnTo>
                  <a:cubicBezTo>
                    <a:pt x="266" y="19"/>
                    <a:pt x="22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8"/>
            <p:cNvSpPr/>
            <p:nvPr/>
          </p:nvSpPr>
          <p:spPr>
            <a:xfrm>
              <a:off x="3727723" y="4351611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34" y="1"/>
                  </a:moveTo>
                  <a:cubicBezTo>
                    <a:pt x="791" y="1"/>
                    <a:pt x="748" y="19"/>
                    <a:pt x="715" y="52"/>
                  </a:cubicBezTo>
                  <a:lnTo>
                    <a:pt x="60" y="838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9" y="1040"/>
                  </a:cubicBezTo>
                  <a:lnTo>
                    <a:pt x="953" y="254"/>
                  </a:lnTo>
                  <a:cubicBezTo>
                    <a:pt x="1013" y="183"/>
                    <a:pt x="1013" y="76"/>
                    <a:pt x="930" y="40"/>
                  </a:cubicBezTo>
                  <a:cubicBezTo>
                    <a:pt x="903" y="13"/>
                    <a:pt x="869" y="1"/>
                    <a:pt x="8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3668279" y="4315926"/>
              <a:ext cx="22391" cy="40742"/>
            </a:xfrm>
            <a:custGeom>
              <a:avLst/>
              <a:gdLst/>
              <a:ahLst/>
              <a:cxnLst/>
              <a:rect l="l" t="t" r="r" b="b"/>
              <a:pathLst>
                <a:path w="704" h="1281" extrusionOk="0">
                  <a:moveTo>
                    <a:pt x="544" y="1"/>
                  </a:moveTo>
                  <a:cubicBezTo>
                    <a:pt x="481" y="1"/>
                    <a:pt x="413" y="43"/>
                    <a:pt x="394" y="102"/>
                  </a:cubicBezTo>
                  <a:lnTo>
                    <a:pt x="36" y="1067"/>
                  </a:lnTo>
                  <a:cubicBezTo>
                    <a:pt x="1" y="1174"/>
                    <a:pt x="84" y="1281"/>
                    <a:pt x="179" y="1281"/>
                  </a:cubicBezTo>
                  <a:cubicBezTo>
                    <a:pt x="239" y="1281"/>
                    <a:pt x="298" y="1233"/>
                    <a:pt x="334" y="1174"/>
                  </a:cubicBezTo>
                  <a:lnTo>
                    <a:pt x="691" y="209"/>
                  </a:lnTo>
                  <a:cubicBezTo>
                    <a:pt x="703" y="126"/>
                    <a:pt x="655" y="43"/>
                    <a:pt x="584" y="7"/>
                  </a:cubicBezTo>
                  <a:cubicBezTo>
                    <a:pt x="571" y="3"/>
                    <a:pt x="558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3603143" y="4563019"/>
              <a:ext cx="9891" cy="42078"/>
            </a:xfrm>
            <a:custGeom>
              <a:avLst/>
              <a:gdLst/>
              <a:ahLst/>
              <a:cxnLst/>
              <a:rect l="l" t="t" r="r" b="b"/>
              <a:pathLst>
                <a:path w="311" h="1323" extrusionOk="0">
                  <a:moveTo>
                    <a:pt x="144" y="1"/>
                  </a:moveTo>
                  <a:cubicBezTo>
                    <a:pt x="60" y="1"/>
                    <a:pt x="1" y="72"/>
                    <a:pt x="1" y="144"/>
                  </a:cubicBezTo>
                  <a:lnTo>
                    <a:pt x="1" y="1168"/>
                  </a:lnTo>
                  <a:cubicBezTo>
                    <a:pt x="1" y="1263"/>
                    <a:pt x="72" y="1322"/>
                    <a:pt x="144" y="1322"/>
                  </a:cubicBezTo>
                  <a:cubicBezTo>
                    <a:pt x="239" y="1322"/>
                    <a:pt x="298" y="1251"/>
                    <a:pt x="298" y="1168"/>
                  </a:cubicBezTo>
                  <a:lnTo>
                    <a:pt x="298" y="144"/>
                  </a:lnTo>
                  <a:cubicBezTo>
                    <a:pt x="310" y="72"/>
                    <a:pt x="239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3667134" y="4552206"/>
              <a:ext cx="22009" cy="40233"/>
            </a:xfrm>
            <a:custGeom>
              <a:avLst/>
              <a:gdLst/>
              <a:ahLst/>
              <a:cxnLst/>
              <a:rect l="l" t="t" r="r" b="b"/>
              <a:pathLst>
                <a:path w="692" h="1265" extrusionOk="0">
                  <a:moveTo>
                    <a:pt x="165" y="0"/>
                  </a:moveTo>
                  <a:cubicBezTo>
                    <a:pt x="150" y="0"/>
                    <a:pt x="135" y="3"/>
                    <a:pt x="120" y="7"/>
                  </a:cubicBezTo>
                  <a:cubicBezTo>
                    <a:pt x="37" y="43"/>
                    <a:pt x="1" y="126"/>
                    <a:pt x="25" y="198"/>
                  </a:cubicBezTo>
                  <a:lnTo>
                    <a:pt x="382" y="1174"/>
                  </a:lnTo>
                  <a:cubicBezTo>
                    <a:pt x="410" y="1231"/>
                    <a:pt x="468" y="1265"/>
                    <a:pt x="527" y="1265"/>
                  </a:cubicBezTo>
                  <a:cubicBezTo>
                    <a:pt x="542" y="1265"/>
                    <a:pt x="557" y="1263"/>
                    <a:pt x="572" y="1258"/>
                  </a:cubicBezTo>
                  <a:cubicBezTo>
                    <a:pt x="656" y="1234"/>
                    <a:pt x="691" y="1139"/>
                    <a:pt x="668" y="1067"/>
                  </a:cubicBezTo>
                  <a:lnTo>
                    <a:pt x="310" y="103"/>
                  </a:lnTo>
                  <a:cubicBezTo>
                    <a:pt x="282" y="36"/>
                    <a:pt x="223" y="0"/>
                    <a:pt x="1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3727723" y="4524662"/>
              <a:ext cx="32982" cy="35367"/>
            </a:xfrm>
            <a:custGeom>
              <a:avLst/>
              <a:gdLst/>
              <a:ahLst/>
              <a:cxnLst/>
              <a:rect l="l" t="t" r="r" b="b"/>
              <a:pathLst>
                <a:path w="1037" h="1112" extrusionOk="0">
                  <a:moveTo>
                    <a:pt x="178" y="1"/>
                  </a:moveTo>
                  <a:cubicBezTo>
                    <a:pt x="142" y="1"/>
                    <a:pt x="104" y="13"/>
                    <a:pt x="72" y="40"/>
                  </a:cubicBezTo>
                  <a:cubicBezTo>
                    <a:pt x="13" y="100"/>
                    <a:pt x="1" y="195"/>
                    <a:pt x="60" y="266"/>
                  </a:cubicBezTo>
                  <a:lnTo>
                    <a:pt x="715" y="1052"/>
                  </a:lnTo>
                  <a:cubicBezTo>
                    <a:pt x="739" y="1088"/>
                    <a:pt x="787" y="1112"/>
                    <a:pt x="834" y="1112"/>
                  </a:cubicBezTo>
                  <a:cubicBezTo>
                    <a:pt x="965" y="1100"/>
                    <a:pt x="1037" y="945"/>
                    <a:pt x="953" y="850"/>
                  </a:cubicBezTo>
                  <a:lnTo>
                    <a:pt x="299" y="52"/>
                  </a:lnTo>
                  <a:cubicBezTo>
                    <a:pt x="266" y="19"/>
                    <a:pt x="222" y="1"/>
                    <a:pt x="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8"/>
            <p:cNvSpPr/>
            <p:nvPr/>
          </p:nvSpPr>
          <p:spPr>
            <a:xfrm>
              <a:off x="3457349" y="4522023"/>
              <a:ext cx="32218" cy="34954"/>
            </a:xfrm>
            <a:custGeom>
              <a:avLst/>
              <a:gdLst/>
              <a:ahLst/>
              <a:cxnLst/>
              <a:rect l="l" t="t" r="r" b="b"/>
              <a:pathLst>
                <a:path w="1013" h="1099" extrusionOk="0">
                  <a:moveTo>
                    <a:pt x="841" y="0"/>
                  </a:moveTo>
                  <a:cubicBezTo>
                    <a:pt x="795" y="0"/>
                    <a:pt x="748" y="19"/>
                    <a:pt x="715" y="52"/>
                  </a:cubicBezTo>
                  <a:lnTo>
                    <a:pt x="60" y="837"/>
                  </a:lnTo>
                  <a:cubicBezTo>
                    <a:pt x="1" y="897"/>
                    <a:pt x="13" y="1004"/>
                    <a:pt x="72" y="1064"/>
                  </a:cubicBezTo>
                  <a:cubicBezTo>
                    <a:pt x="96" y="1088"/>
                    <a:pt x="128" y="1098"/>
                    <a:pt x="161" y="1098"/>
                  </a:cubicBezTo>
                  <a:cubicBezTo>
                    <a:pt x="211" y="1098"/>
                    <a:pt x="263" y="1075"/>
                    <a:pt x="298" y="1040"/>
                  </a:cubicBezTo>
                  <a:lnTo>
                    <a:pt x="953" y="254"/>
                  </a:lnTo>
                  <a:cubicBezTo>
                    <a:pt x="1013" y="183"/>
                    <a:pt x="1013" y="99"/>
                    <a:pt x="941" y="40"/>
                  </a:cubicBezTo>
                  <a:cubicBezTo>
                    <a:pt x="915" y="13"/>
                    <a:pt x="878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3526270" y="4551665"/>
              <a:ext cx="22772" cy="40392"/>
            </a:xfrm>
            <a:custGeom>
              <a:avLst/>
              <a:gdLst/>
              <a:ahLst/>
              <a:cxnLst/>
              <a:rect l="l" t="t" r="r" b="b"/>
              <a:pathLst>
                <a:path w="716" h="1270" extrusionOk="0">
                  <a:moveTo>
                    <a:pt x="531" y="0"/>
                  </a:moveTo>
                  <a:cubicBezTo>
                    <a:pt x="472" y="0"/>
                    <a:pt x="412" y="41"/>
                    <a:pt x="394" y="96"/>
                  </a:cubicBezTo>
                  <a:lnTo>
                    <a:pt x="36" y="1072"/>
                  </a:lnTo>
                  <a:cubicBezTo>
                    <a:pt x="1" y="1144"/>
                    <a:pt x="48" y="1227"/>
                    <a:pt x="120" y="1263"/>
                  </a:cubicBezTo>
                  <a:cubicBezTo>
                    <a:pt x="137" y="1268"/>
                    <a:pt x="154" y="1270"/>
                    <a:pt x="170" y="1270"/>
                  </a:cubicBezTo>
                  <a:cubicBezTo>
                    <a:pt x="235" y="1270"/>
                    <a:pt x="294" y="1234"/>
                    <a:pt x="322" y="1167"/>
                  </a:cubicBezTo>
                  <a:lnTo>
                    <a:pt x="679" y="203"/>
                  </a:lnTo>
                  <a:cubicBezTo>
                    <a:pt x="715" y="132"/>
                    <a:pt x="679" y="36"/>
                    <a:pt x="584" y="13"/>
                  </a:cubicBezTo>
                  <a:cubicBezTo>
                    <a:pt x="567" y="4"/>
                    <a:pt x="549" y="0"/>
                    <a:pt x="5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Google Shape;309;p38"/>
          <p:cNvSpPr/>
          <p:nvPr/>
        </p:nvSpPr>
        <p:spPr>
          <a:xfrm>
            <a:off x="3403885" y="2974647"/>
            <a:ext cx="363563" cy="311657"/>
          </a:xfrm>
          <a:custGeom>
            <a:avLst/>
            <a:gdLst/>
            <a:ahLst/>
            <a:cxnLst/>
            <a:rect l="l" t="t" r="r" b="b"/>
            <a:pathLst>
              <a:path w="11431" h="9799" extrusionOk="0">
                <a:moveTo>
                  <a:pt x="4347" y="1"/>
                </a:moveTo>
                <a:cubicBezTo>
                  <a:pt x="3957" y="1"/>
                  <a:pt x="3588" y="148"/>
                  <a:pt x="3311" y="435"/>
                </a:cubicBezTo>
                <a:lnTo>
                  <a:pt x="3287" y="447"/>
                </a:lnTo>
                <a:lnTo>
                  <a:pt x="3275" y="447"/>
                </a:lnTo>
                <a:cubicBezTo>
                  <a:pt x="3189" y="435"/>
                  <a:pt x="3104" y="429"/>
                  <a:pt x="3019" y="429"/>
                </a:cubicBezTo>
                <a:cubicBezTo>
                  <a:pt x="2531" y="429"/>
                  <a:pt x="2074" y="633"/>
                  <a:pt x="1739" y="1019"/>
                </a:cubicBezTo>
                <a:cubicBezTo>
                  <a:pt x="1358" y="1459"/>
                  <a:pt x="1239" y="2055"/>
                  <a:pt x="1418" y="2602"/>
                </a:cubicBezTo>
                <a:lnTo>
                  <a:pt x="1418" y="2626"/>
                </a:lnTo>
                <a:lnTo>
                  <a:pt x="1406" y="2638"/>
                </a:lnTo>
                <a:cubicBezTo>
                  <a:pt x="549" y="3007"/>
                  <a:pt x="1" y="3841"/>
                  <a:pt x="1" y="4769"/>
                </a:cubicBezTo>
                <a:cubicBezTo>
                  <a:pt x="1" y="5507"/>
                  <a:pt x="346" y="6198"/>
                  <a:pt x="941" y="6627"/>
                </a:cubicBezTo>
                <a:lnTo>
                  <a:pt x="953" y="6638"/>
                </a:lnTo>
                <a:lnTo>
                  <a:pt x="941" y="6650"/>
                </a:lnTo>
                <a:cubicBezTo>
                  <a:pt x="608" y="7281"/>
                  <a:pt x="703" y="7996"/>
                  <a:pt x="1168" y="8532"/>
                </a:cubicBezTo>
                <a:cubicBezTo>
                  <a:pt x="1492" y="8915"/>
                  <a:pt x="1937" y="9116"/>
                  <a:pt x="2409" y="9116"/>
                </a:cubicBezTo>
                <a:cubicBezTo>
                  <a:pt x="2597" y="9116"/>
                  <a:pt x="2788" y="9084"/>
                  <a:pt x="2977" y="9020"/>
                </a:cubicBezTo>
                <a:lnTo>
                  <a:pt x="2989" y="9020"/>
                </a:lnTo>
                <a:lnTo>
                  <a:pt x="3013" y="9032"/>
                </a:lnTo>
                <a:cubicBezTo>
                  <a:pt x="3108" y="9210"/>
                  <a:pt x="3251" y="9377"/>
                  <a:pt x="3406" y="9496"/>
                </a:cubicBezTo>
                <a:cubicBezTo>
                  <a:pt x="3433" y="9523"/>
                  <a:pt x="3473" y="9536"/>
                  <a:pt x="3511" y="9536"/>
                </a:cubicBezTo>
                <a:cubicBezTo>
                  <a:pt x="3524" y="9536"/>
                  <a:pt x="3537" y="9535"/>
                  <a:pt x="3549" y="9532"/>
                </a:cubicBezTo>
                <a:cubicBezTo>
                  <a:pt x="3585" y="9532"/>
                  <a:pt x="3632" y="9496"/>
                  <a:pt x="3668" y="9472"/>
                </a:cubicBezTo>
                <a:cubicBezTo>
                  <a:pt x="3692" y="9436"/>
                  <a:pt x="3704" y="9377"/>
                  <a:pt x="3692" y="9329"/>
                </a:cubicBezTo>
                <a:cubicBezTo>
                  <a:pt x="3692" y="9294"/>
                  <a:pt x="3668" y="9246"/>
                  <a:pt x="3632" y="9210"/>
                </a:cubicBezTo>
                <a:cubicBezTo>
                  <a:pt x="3466" y="9079"/>
                  <a:pt x="3335" y="8913"/>
                  <a:pt x="3263" y="8710"/>
                </a:cubicBezTo>
                <a:cubicBezTo>
                  <a:pt x="3251" y="8663"/>
                  <a:pt x="3204" y="8639"/>
                  <a:pt x="3156" y="8603"/>
                </a:cubicBezTo>
                <a:cubicBezTo>
                  <a:pt x="3132" y="8597"/>
                  <a:pt x="3111" y="8594"/>
                  <a:pt x="3090" y="8594"/>
                </a:cubicBezTo>
                <a:cubicBezTo>
                  <a:pt x="3070" y="8594"/>
                  <a:pt x="3049" y="8597"/>
                  <a:pt x="3025" y="8603"/>
                </a:cubicBezTo>
                <a:cubicBezTo>
                  <a:pt x="2841" y="8695"/>
                  <a:pt x="2642" y="8741"/>
                  <a:pt x="2443" y="8741"/>
                </a:cubicBezTo>
                <a:cubicBezTo>
                  <a:pt x="2177" y="8741"/>
                  <a:pt x="1911" y="8659"/>
                  <a:pt x="1680" y="8496"/>
                </a:cubicBezTo>
                <a:cubicBezTo>
                  <a:pt x="1287" y="8222"/>
                  <a:pt x="1072" y="7758"/>
                  <a:pt x="1120" y="7281"/>
                </a:cubicBezTo>
                <a:cubicBezTo>
                  <a:pt x="1191" y="6615"/>
                  <a:pt x="1763" y="6091"/>
                  <a:pt x="2442" y="6091"/>
                </a:cubicBezTo>
                <a:cubicBezTo>
                  <a:pt x="2537" y="6091"/>
                  <a:pt x="2620" y="6019"/>
                  <a:pt x="2620" y="5912"/>
                </a:cubicBezTo>
                <a:cubicBezTo>
                  <a:pt x="2620" y="5817"/>
                  <a:pt x="2549" y="5734"/>
                  <a:pt x="2442" y="5734"/>
                </a:cubicBezTo>
                <a:cubicBezTo>
                  <a:pt x="1965" y="5734"/>
                  <a:pt x="1501" y="5936"/>
                  <a:pt x="1180" y="6317"/>
                </a:cubicBezTo>
                <a:lnTo>
                  <a:pt x="1168" y="6329"/>
                </a:lnTo>
                <a:lnTo>
                  <a:pt x="1144" y="6317"/>
                </a:lnTo>
                <a:cubicBezTo>
                  <a:pt x="644" y="5936"/>
                  <a:pt x="358" y="5365"/>
                  <a:pt x="358" y="4733"/>
                </a:cubicBezTo>
                <a:cubicBezTo>
                  <a:pt x="358" y="3948"/>
                  <a:pt x="822" y="3233"/>
                  <a:pt x="1549" y="2936"/>
                </a:cubicBezTo>
                <a:lnTo>
                  <a:pt x="1561" y="2912"/>
                </a:lnTo>
                <a:lnTo>
                  <a:pt x="1584" y="2936"/>
                </a:lnTo>
                <a:cubicBezTo>
                  <a:pt x="1882" y="3436"/>
                  <a:pt x="2430" y="3757"/>
                  <a:pt x="3025" y="3757"/>
                </a:cubicBezTo>
                <a:cubicBezTo>
                  <a:pt x="3108" y="3757"/>
                  <a:pt x="3204" y="3674"/>
                  <a:pt x="3204" y="3567"/>
                </a:cubicBezTo>
                <a:cubicBezTo>
                  <a:pt x="3204" y="3471"/>
                  <a:pt x="3132" y="3388"/>
                  <a:pt x="3025" y="3388"/>
                </a:cubicBezTo>
                <a:cubicBezTo>
                  <a:pt x="2501" y="3388"/>
                  <a:pt x="2025" y="3079"/>
                  <a:pt x="1822" y="2614"/>
                </a:cubicBezTo>
                <a:cubicBezTo>
                  <a:pt x="1620" y="2186"/>
                  <a:pt x="1668" y="1709"/>
                  <a:pt x="1942" y="1328"/>
                </a:cubicBezTo>
                <a:cubicBezTo>
                  <a:pt x="2196" y="946"/>
                  <a:pt x="2608" y="744"/>
                  <a:pt x="3058" y="744"/>
                </a:cubicBezTo>
                <a:cubicBezTo>
                  <a:pt x="3071" y="744"/>
                  <a:pt x="3084" y="745"/>
                  <a:pt x="3096" y="745"/>
                </a:cubicBezTo>
                <a:cubicBezTo>
                  <a:pt x="3549" y="769"/>
                  <a:pt x="3930" y="995"/>
                  <a:pt x="4156" y="1388"/>
                </a:cubicBezTo>
                <a:cubicBezTo>
                  <a:pt x="4189" y="1437"/>
                  <a:pt x="4245" y="1464"/>
                  <a:pt x="4307" y="1464"/>
                </a:cubicBezTo>
                <a:cubicBezTo>
                  <a:pt x="4335" y="1464"/>
                  <a:pt x="4365" y="1458"/>
                  <a:pt x="4394" y="1447"/>
                </a:cubicBezTo>
                <a:cubicBezTo>
                  <a:pt x="4466" y="1400"/>
                  <a:pt x="4501" y="1293"/>
                  <a:pt x="4454" y="1209"/>
                </a:cubicBezTo>
                <a:cubicBezTo>
                  <a:pt x="4275" y="923"/>
                  <a:pt x="4037" y="697"/>
                  <a:pt x="3727" y="554"/>
                </a:cubicBezTo>
                <a:lnTo>
                  <a:pt x="3692" y="531"/>
                </a:lnTo>
                <a:lnTo>
                  <a:pt x="3727" y="519"/>
                </a:lnTo>
                <a:cubicBezTo>
                  <a:pt x="3925" y="392"/>
                  <a:pt x="4142" y="329"/>
                  <a:pt x="4362" y="329"/>
                </a:cubicBezTo>
                <a:cubicBezTo>
                  <a:pt x="4553" y="329"/>
                  <a:pt x="4747" y="377"/>
                  <a:pt x="4930" y="471"/>
                </a:cubicBezTo>
                <a:cubicBezTo>
                  <a:pt x="5311" y="685"/>
                  <a:pt x="5537" y="1066"/>
                  <a:pt x="5537" y="1519"/>
                </a:cubicBezTo>
                <a:lnTo>
                  <a:pt x="5537" y="4031"/>
                </a:lnTo>
                <a:lnTo>
                  <a:pt x="5513" y="4031"/>
                </a:lnTo>
                <a:cubicBezTo>
                  <a:pt x="5156" y="4019"/>
                  <a:pt x="4918" y="3888"/>
                  <a:pt x="4751" y="3626"/>
                </a:cubicBezTo>
                <a:cubicBezTo>
                  <a:pt x="4719" y="3577"/>
                  <a:pt x="4652" y="3550"/>
                  <a:pt x="4590" y="3550"/>
                </a:cubicBezTo>
                <a:cubicBezTo>
                  <a:pt x="4562" y="3550"/>
                  <a:pt x="4535" y="3556"/>
                  <a:pt x="4513" y="3567"/>
                </a:cubicBezTo>
                <a:cubicBezTo>
                  <a:pt x="4442" y="3614"/>
                  <a:pt x="4406" y="3733"/>
                  <a:pt x="4454" y="3805"/>
                </a:cubicBezTo>
                <a:cubicBezTo>
                  <a:pt x="4680" y="4162"/>
                  <a:pt x="5037" y="4364"/>
                  <a:pt x="5490" y="4376"/>
                </a:cubicBezTo>
                <a:lnTo>
                  <a:pt x="5513" y="4376"/>
                </a:lnTo>
                <a:lnTo>
                  <a:pt x="5513" y="7008"/>
                </a:lnTo>
                <a:lnTo>
                  <a:pt x="5466" y="6984"/>
                </a:lnTo>
                <a:cubicBezTo>
                  <a:pt x="5240" y="6758"/>
                  <a:pt x="4930" y="6638"/>
                  <a:pt x="4620" y="6638"/>
                </a:cubicBezTo>
                <a:lnTo>
                  <a:pt x="3549" y="6638"/>
                </a:lnTo>
                <a:cubicBezTo>
                  <a:pt x="3454" y="6638"/>
                  <a:pt x="3370" y="6710"/>
                  <a:pt x="3370" y="6817"/>
                </a:cubicBezTo>
                <a:cubicBezTo>
                  <a:pt x="3370" y="6900"/>
                  <a:pt x="3442" y="6996"/>
                  <a:pt x="3549" y="6996"/>
                </a:cubicBezTo>
                <a:lnTo>
                  <a:pt x="4620" y="6996"/>
                </a:lnTo>
                <a:cubicBezTo>
                  <a:pt x="5109" y="6996"/>
                  <a:pt x="5490" y="7400"/>
                  <a:pt x="5490" y="7877"/>
                </a:cubicBezTo>
                <a:lnTo>
                  <a:pt x="5490" y="8258"/>
                </a:lnTo>
                <a:cubicBezTo>
                  <a:pt x="5490" y="8603"/>
                  <a:pt x="5347" y="8924"/>
                  <a:pt x="5073" y="9163"/>
                </a:cubicBezTo>
                <a:cubicBezTo>
                  <a:pt x="4859" y="9347"/>
                  <a:pt x="4589" y="9453"/>
                  <a:pt x="4310" y="9453"/>
                </a:cubicBezTo>
                <a:cubicBezTo>
                  <a:pt x="4247" y="9453"/>
                  <a:pt x="4184" y="9447"/>
                  <a:pt x="4120" y="9436"/>
                </a:cubicBezTo>
                <a:lnTo>
                  <a:pt x="4097" y="9436"/>
                </a:lnTo>
                <a:cubicBezTo>
                  <a:pt x="4061" y="9436"/>
                  <a:pt x="4025" y="9448"/>
                  <a:pt x="3989" y="9460"/>
                </a:cubicBezTo>
                <a:cubicBezTo>
                  <a:pt x="3942" y="9496"/>
                  <a:pt x="3930" y="9544"/>
                  <a:pt x="3918" y="9579"/>
                </a:cubicBezTo>
                <a:cubicBezTo>
                  <a:pt x="3906" y="9675"/>
                  <a:pt x="3966" y="9758"/>
                  <a:pt x="4061" y="9782"/>
                </a:cubicBezTo>
                <a:cubicBezTo>
                  <a:pt x="4137" y="9793"/>
                  <a:pt x="4213" y="9799"/>
                  <a:pt x="4289" y="9799"/>
                </a:cubicBezTo>
                <a:cubicBezTo>
                  <a:pt x="4842" y="9799"/>
                  <a:pt x="5372" y="9500"/>
                  <a:pt x="5644" y="9008"/>
                </a:cubicBezTo>
                <a:lnTo>
                  <a:pt x="5656" y="8972"/>
                </a:lnTo>
                <a:lnTo>
                  <a:pt x="5668" y="9008"/>
                </a:lnTo>
                <a:cubicBezTo>
                  <a:pt x="5951" y="9500"/>
                  <a:pt x="6473" y="9799"/>
                  <a:pt x="7024" y="9799"/>
                </a:cubicBezTo>
                <a:cubicBezTo>
                  <a:pt x="7100" y="9799"/>
                  <a:pt x="7176" y="9793"/>
                  <a:pt x="7252" y="9782"/>
                </a:cubicBezTo>
                <a:cubicBezTo>
                  <a:pt x="7335" y="9758"/>
                  <a:pt x="7418" y="9675"/>
                  <a:pt x="7395" y="9579"/>
                </a:cubicBezTo>
                <a:cubicBezTo>
                  <a:pt x="7395" y="9544"/>
                  <a:pt x="7371" y="9496"/>
                  <a:pt x="7323" y="9460"/>
                </a:cubicBezTo>
                <a:cubicBezTo>
                  <a:pt x="7288" y="9443"/>
                  <a:pt x="7260" y="9432"/>
                  <a:pt x="7228" y="9432"/>
                </a:cubicBezTo>
                <a:cubicBezTo>
                  <a:pt x="7217" y="9432"/>
                  <a:pt x="7205" y="9433"/>
                  <a:pt x="7192" y="9436"/>
                </a:cubicBezTo>
                <a:cubicBezTo>
                  <a:pt x="7129" y="9447"/>
                  <a:pt x="7066" y="9453"/>
                  <a:pt x="7003" y="9453"/>
                </a:cubicBezTo>
                <a:cubicBezTo>
                  <a:pt x="6723" y="9453"/>
                  <a:pt x="6454" y="9347"/>
                  <a:pt x="6240" y="9163"/>
                </a:cubicBezTo>
                <a:cubicBezTo>
                  <a:pt x="5978" y="8948"/>
                  <a:pt x="5823" y="8615"/>
                  <a:pt x="5823" y="8258"/>
                </a:cubicBezTo>
                <a:lnTo>
                  <a:pt x="5823" y="6746"/>
                </a:lnTo>
                <a:cubicBezTo>
                  <a:pt x="5823" y="6246"/>
                  <a:pt x="6228" y="5865"/>
                  <a:pt x="6704" y="5865"/>
                </a:cubicBezTo>
                <a:lnTo>
                  <a:pt x="8252" y="5865"/>
                </a:lnTo>
                <a:cubicBezTo>
                  <a:pt x="8335" y="5865"/>
                  <a:pt x="8430" y="5793"/>
                  <a:pt x="8430" y="5686"/>
                </a:cubicBezTo>
                <a:cubicBezTo>
                  <a:pt x="8430" y="5579"/>
                  <a:pt x="8359" y="5507"/>
                  <a:pt x="8252" y="5507"/>
                </a:cubicBezTo>
                <a:lnTo>
                  <a:pt x="6704" y="5507"/>
                </a:lnTo>
                <a:cubicBezTo>
                  <a:pt x="6383" y="5507"/>
                  <a:pt x="6085" y="5626"/>
                  <a:pt x="5847" y="5853"/>
                </a:cubicBezTo>
                <a:lnTo>
                  <a:pt x="5811" y="5876"/>
                </a:lnTo>
                <a:lnTo>
                  <a:pt x="5811" y="5210"/>
                </a:lnTo>
                <a:lnTo>
                  <a:pt x="5823" y="5210"/>
                </a:lnTo>
                <a:cubicBezTo>
                  <a:pt x="6549" y="5186"/>
                  <a:pt x="7133" y="4591"/>
                  <a:pt x="7133" y="3841"/>
                </a:cubicBezTo>
                <a:cubicBezTo>
                  <a:pt x="7133" y="3757"/>
                  <a:pt x="7061" y="3662"/>
                  <a:pt x="6954" y="3662"/>
                </a:cubicBezTo>
                <a:cubicBezTo>
                  <a:pt x="6859" y="3662"/>
                  <a:pt x="6775" y="3733"/>
                  <a:pt x="6775" y="3841"/>
                </a:cubicBezTo>
                <a:cubicBezTo>
                  <a:pt x="6775" y="4376"/>
                  <a:pt x="6359" y="4829"/>
                  <a:pt x="5823" y="4853"/>
                </a:cubicBezTo>
                <a:lnTo>
                  <a:pt x="5787" y="4853"/>
                </a:lnTo>
                <a:lnTo>
                  <a:pt x="5787" y="1543"/>
                </a:lnTo>
                <a:cubicBezTo>
                  <a:pt x="5787" y="1114"/>
                  <a:pt x="6013" y="709"/>
                  <a:pt x="6406" y="507"/>
                </a:cubicBezTo>
                <a:cubicBezTo>
                  <a:pt x="6582" y="408"/>
                  <a:pt x="6773" y="360"/>
                  <a:pt x="6963" y="360"/>
                </a:cubicBezTo>
                <a:cubicBezTo>
                  <a:pt x="7186" y="360"/>
                  <a:pt x="7410" y="426"/>
                  <a:pt x="7609" y="554"/>
                </a:cubicBezTo>
                <a:lnTo>
                  <a:pt x="7633" y="566"/>
                </a:lnTo>
                <a:lnTo>
                  <a:pt x="7728" y="602"/>
                </a:lnTo>
                <a:cubicBezTo>
                  <a:pt x="7430" y="733"/>
                  <a:pt x="7180" y="971"/>
                  <a:pt x="7002" y="1257"/>
                </a:cubicBezTo>
                <a:cubicBezTo>
                  <a:pt x="6954" y="1328"/>
                  <a:pt x="6966" y="1447"/>
                  <a:pt x="7061" y="1495"/>
                </a:cubicBezTo>
                <a:cubicBezTo>
                  <a:pt x="7086" y="1507"/>
                  <a:pt x="7116" y="1514"/>
                  <a:pt x="7147" y="1514"/>
                </a:cubicBezTo>
                <a:cubicBezTo>
                  <a:pt x="7206" y="1514"/>
                  <a:pt x="7268" y="1490"/>
                  <a:pt x="7299" y="1435"/>
                </a:cubicBezTo>
                <a:cubicBezTo>
                  <a:pt x="7526" y="1054"/>
                  <a:pt x="7918" y="816"/>
                  <a:pt x="8371" y="793"/>
                </a:cubicBezTo>
                <a:cubicBezTo>
                  <a:pt x="8405" y="790"/>
                  <a:pt x="8438" y="789"/>
                  <a:pt x="8471" y="789"/>
                </a:cubicBezTo>
                <a:cubicBezTo>
                  <a:pt x="8895" y="789"/>
                  <a:pt x="9271" y="998"/>
                  <a:pt x="9514" y="1340"/>
                </a:cubicBezTo>
                <a:cubicBezTo>
                  <a:pt x="9788" y="1709"/>
                  <a:pt x="9847" y="2186"/>
                  <a:pt x="9669" y="2602"/>
                </a:cubicBezTo>
                <a:cubicBezTo>
                  <a:pt x="9454" y="3114"/>
                  <a:pt x="8978" y="3436"/>
                  <a:pt x="8430" y="3436"/>
                </a:cubicBezTo>
                <a:cubicBezTo>
                  <a:pt x="8335" y="3436"/>
                  <a:pt x="8252" y="3519"/>
                  <a:pt x="8252" y="3614"/>
                </a:cubicBezTo>
                <a:cubicBezTo>
                  <a:pt x="8252" y="3721"/>
                  <a:pt x="8323" y="3793"/>
                  <a:pt x="8430" y="3793"/>
                </a:cubicBezTo>
                <a:cubicBezTo>
                  <a:pt x="9014" y="3793"/>
                  <a:pt x="9573" y="3483"/>
                  <a:pt x="9871" y="2983"/>
                </a:cubicBezTo>
                <a:lnTo>
                  <a:pt x="9883" y="2959"/>
                </a:lnTo>
                <a:lnTo>
                  <a:pt x="9907" y="2983"/>
                </a:lnTo>
                <a:cubicBezTo>
                  <a:pt x="10562" y="3257"/>
                  <a:pt x="10990" y="3841"/>
                  <a:pt x="11074" y="4555"/>
                </a:cubicBezTo>
                <a:cubicBezTo>
                  <a:pt x="11169" y="5269"/>
                  <a:pt x="10871" y="5936"/>
                  <a:pt x="10300" y="6353"/>
                </a:cubicBezTo>
                <a:lnTo>
                  <a:pt x="10288" y="6377"/>
                </a:lnTo>
                <a:lnTo>
                  <a:pt x="10276" y="6353"/>
                </a:lnTo>
                <a:cubicBezTo>
                  <a:pt x="9966" y="5984"/>
                  <a:pt x="9502" y="5781"/>
                  <a:pt x="9014" y="5781"/>
                </a:cubicBezTo>
                <a:cubicBezTo>
                  <a:pt x="8919" y="5781"/>
                  <a:pt x="8835" y="5853"/>
                  <a:pt x="8835" y="5960"/>
                </a:cubicBezTo>
                <a:cubicBezTo>
                  <a:pt x="8835" y="6055"/>
                  <a:pt x="8907" y="6138"/>
                  <a:pt x="9014" y="6138"/>
                </a:cubicBezTo>
                <a:cubicBezTo>
                  <a:pt x="9633" y="6138"/>
                  <a:pt x="10181" y="6579"/>
                  <a:pt x="10300" y="7186"/>
                </a:cubicBezTo>
                <a:cubicBezTo>
                  <a:pt x="10407" y="7698"/>
                  <a:pt x="10228" y="8186"/>
                  <a:pt x="9812" y="8496"/>
                </a:cubicBezTo>
                <a:cubicBezTo>
                  <a:pt x="9570" y="8688"/>
                  <a:pt x="9281" y="8786"/>
                  <a:pt x="8992" y="8786"/>
                </a:cubicBezTo>
                <a:cubicBezTo>
                  <a:pt x="8796" y="8786"/>
                  <a:pt x="8601" y="8742"/>
                  <a:pt x="8419" y="8651"/>
                </a:cubicBezTo>
                <a:cubicBezTo>
                  <a:pt x="8390" y="8643"/>
                  <a:pt x="8361" y="8632"/>
                  <a:pt x="8332" y="8632"/>
                </a:cubicBezTo>
                <a:cubicBezTo>
                  <a:pt x="8313" y="8632"/>
                  <a:pt x="8294" y="8637"/>
                  <a:pt x="8276" y="8651"/>
                </a:cubicBezTo>
                <a:cubicBezTo>
                  <a:pt x="8240" y="8663"/>
                  <a:pt x="8204" y="8698"/>
                  <a:pt x="8180" y="8758"/>
                </a:cubicBezTo>
                <a:cubicBezTo>
                  <a:pt x="8097" y="8948"/>
                  <a:pt x="7966" y="9127"/>
                  <a:pt x="7799" y="9258"/>
                </a:cubicBezTo>
                <a:cubicBezTo>
                  <a:pt x="7776" y="9294"/>
                  <a:pt x="7740" y="9329"/>
                  <a:pt x="7740" y="9377"/>
                </a:cubicBezTo>
                <a:cubicBezTo>
                  <a:pt x="7740" y="9425"/>
                  <a:pt x="7740" y="9472"/>
                  <a:pt x="7776" y="9508"/>
                </a:cubicBezTo>
                <a:cubicBezTo>
                  <a:pt x="7810" y="9556"/>
                  <a:pt x="7861" y="9581"/>
                  <a:pt x="7912" y="9581"/>
                </a:cubicBezTo>
                <a:cubicBezTo>
                  <a:pt x="7948" y="9581"/>
                  <a:pt x="7984" y="9568"/>
                  <a:pt x="8014" y="9544"/>
                </a:cubicBezTo>
                <a:cubicBezTo>
                  <a:pt x="8180" y="9413"/>
                  <a:pt x="8311" y="9258"/>
                  <a:pt x="8419" y="9079"/>
                </a:cubicBezTo>
                <a:lnTo>
                  <a:pt x="8430" y="9067"/>
                </a:lnTo>
                <a:lnTo>
                  <a:pt x="8442" y="9067"/>
                </a:lnTo>
                <a:cubicBezTo>
                  <a:pt x="8618" y="9127"/>
                  <a:pt x="8801" y="9156"/>
                  <a:pt x="8983" y="9156"/>
                </a:cubicBezTo>
                <a:cubicBezTo>
                  <a:pt x="9343" y="9156"/>
                  <a:pt x="9702" y="9043"/>
                  <a:pt x="10002" y="8829"/>
                </a:cubicBezTo>
                <a:cubicBezTo>
                  <a:pt x="10466" y="8484"/>
                  <a:pt x="10705" y="7960"/>
                  <a:pt x="10681" y="7400"/>
                </a:cubicBezTo>
                <a:cubicBezTo>
                  <a:pt x="10657" y="7162"/>
                  <a:pt x="10597" y="6924"/>
                  <a:pt x="10478" y="6710"/>
                </a:cubicBezTo>
                <a:lnTo>
                  <a:pt x="10466" y="6698"/>
                </a:lnTo>
                <a:lnTo>
                  <a:pt x="10478" y="6686"/>
                </a:lnTo>
                <a:cubicBezTo>
                  <a:pt x="11097" y="6198"/>
                  <a:pt x="11431" y="5507"/>
                  <a:pt x="11431" y="4769"/>
                </a:cubicBezTo>
                <a:cubicBezTo>
                  <a:pt x="11431" y="3841"/>
                  <a:pt x="10883" y="3007"/>
                  <a:pt x="10038" y="2638"/>
                </a:cubicBezTo>
                <a:lnTo>
                  <a:pt x="10026" y="2626"/>
                </a:lnTo>
                <a:lnTo>
                  <a:pt x="10026" y="2602"/>
                </a:lnTo>
                <a:cubicBezTo>
                  <a:pt x="10204" y="2055"/>
                  <a:pt x="10062" y="1459"/>
                  <a:pt x="9693" y="1019"/>
                </a:cubicBezTo>
                <a:cubicBezTo>
                  <a:pt x="9378" y="633"/>
                  <a:pt x="8907" y="429"/>
                  <a:pt x="8421" y="429"/>
                </a:cubicBezTo>
                <a:cubicBezTo>
                  <a:pt x="8337" y="429"/>
                  <a:pt x="8253" y="435"/>
                  <a:pt x="8169" y="447"/>
                </a:cubicBezTo>
                <a:lnTo>
                  <a:pt x="8157" y="447"/>
                </a:lnTo>
                <a:lnTo>
                  <a:pt x="8145" y="435"/>
                </a:lnTo>
                <a:cubicBezTo>
                  <a:pt x="7855" y="156"/>
                  <a:pt x="7473" y="2"/>
                  <a:pt x="7076" y="2"/>
                </a:cubicBezTo>
                <a:cubicBezTo>
                  <a:pt x="7000" y="2"/>
                  <a:pt x="6923" y="7"/>
                  <a:pt x="6847" y="19"/>
                </a:cubicBezTo>
                <a:cubicBezTo>
                  <a:pt x="6371" y="90"/>
                  <a:pt x="5966" y="376"/>
                  <a:pt x="5728" y="793"/>
                </a:cubicBezTo>
                <a:lnTo>
                  <a:pt x="5716" y="816"/>
                </a:lnTo>
                <a:lnTo>
                  <a:pt x="5704" y="793"/>
                </a:lnTo>
                <a:cubicBezTo>
                  <a:pt x="5466" y="376"/>
                  <a:pt x="5061" y="90"/>
                  <a:pt x="4585" y="19"/>
                </a:cubicBezTo>
                <a:cubicBezTo>
                  <a:pt x="4505" y="7"/>
                  <a:pt x="4426" y="1"/>
                  <a:pt x="43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0" name="Google Shape;310;p38"/>
          <p:cNvGrpSpPr/>
          <p:nvPr/>
        </p:nvGrpSpPr>
        <p:grpSpPr>
          <a:xfrm>
            <a:off x="6057877" y="2961961"/>
            <a:ext cx="337070" cy="337040"/>
            <a:chOff x="1305327" y="2894211"/>
            <a:chExt cx="357520" cy="357488"/>
          </a:xfrm>
        </p:grpSpPr>
        <p:sp>
          <p:nvSpPr>
            <p:cNvPr id="311" name="Google Shape;311;p38"/>
            <p:cNvSpPr/>
            <p:nvPr/>
          </p:nvSpPr>
          <p:spPr>
            <a:xfrm>
              <a:off x="1305709" y="2975600"/>
              <a:ext cx="281379" cy="275336"/>
            </a:xfrm>
            <a:custGeom>
              <a:avLst/>
              <a:gdLst/>
              <a:ahLst/>
              <a:cxnLst/>
              <a:rect l="l" t="t" r="r" b="b"/>
              <a:pathLst>
                <a:path w="8847" h="8657" extrusionOk="0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8085"/>
                  </a:lnTo>
                  <a:cubicBezTo>
                    <a:pt x="1" y="8395"/>
                    <a:pt x="262" y="8657"/>
                    <a:pt x="572" y="8657"/>
                  </a:cubicBezTo>
                  <a:lnTo>
                    <a:pt x="8680" y="8657"/>
                  </a:lnTo>
                  <a:cubicBezTo>
                    <a:pt x="8775" y="8657"/>
                    <a:pt x="8847" y="8573"/>
                    <a:pt x="8847" y="8490"/>
                  </a:cubicBezTo>
                  <a:cubicBezTo>
                    <a:pt x="8835" y="8395"/>
                    <a:pt x="8764" y="8323"/>
                    <a:pt x="8668" y="8323"/>
                  </a:cubicBezTo>
                  <a:lnTo>
                    <a:pt x="560" y="8323"/>
                  </a:lnTo>
                  <a:cubicBezTo>
                    <a:pt x="429" y="8323"/>
                    <a:pt x="334" y="8216"/>
                    <a:pt x="334" y="8097"/>
                  </a:cubicBezTo>
                  <a:lnTo>
                    <a:pt x="334" y="168"/>
                  </a:ln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1305327" y="2894211"/>
              <a:ext cx="357520" cy="357488"/>
            </a:xfrm>
            <a:custGeom>
              <a:avLst/>
              <a:gdLst/>
              <a:ahLst/>
              <a:cxnLst/>
              <a:rect l="l" t="t" r="r" b="b"/>
              <a:pathLst>
                <a:path w="11241" h="11240" extrusionOk="0">
                  <a:moveTo>
                    <a:pt x="572" y="0"/>
                  </a:moveTo>
                  <a:cubicBezTo>
                    <a:pt x="251" y="0"/>
                    <a:pt x="1" y="262"/>
                    <a:pt x="1" y="572"/>
                  </a:cubicBezTo>
                  <a:lnTo>
                    <a:pt x="1" y="2060"/>
                  </a:lnTo>
                  <a:cubicBezTo>
                    <a:pt x="1" y="2143"/>
                    <a:pt x="72" y="2215"/>
                    <a:pt x="167" y="2215"/>
                  </a:cubicBezTo>
                  <a:cubicBezTo>
                    <a:pt x="263" y="2215"/>
                    <a:pt x="334" y="2143"/>
                    <a:pt x="334" y="2060"/>
                  </a:cubicBezTo>
                  <a:lnTo>
                    <a:pt x="334" y="572"/>
                  </a:lnTo>
                  <a:cubicBezTo>
                    <a:pt x="334" y="417"/>
                    <a:pt x="453" y="333"/>
                    <a:pt x="572" y="333"/>
                  </a:cubicBezTo>
                  <a:cubicBezTo>
                    <a:pt x="620" y="333"/>
                    <a:pt x="679" y="345"/>
                    <a:pt x="739" y="405"/>
                  </a:cubicBezTo>
                  <a:lnTo>
                    <a:pt x="1048" y="714"/>
                  </a:lnTo>
                  <a:lnTo>
                    <a:pt x="596" y="1167"/>
                  </a:lnTo>
                  <a:cubicBezTo>
                    <a:pt x="501" y="1262"/>
                    <a:pt x="572" y="1441"/>
                    <a:pt x="715" y="1441"/>
                  </a:cubicBezTo>
                  <a:cubicBezTo>
                    <a:pt x="834" y="1441"/>
                    <a:pt x="858" y="1357"/>
                    <a:pt x="1286" y="953"/>
                  </a:cubicBezTo>
                  <a:lnTo>
                    <a:pt x="1822" y="1488"/>
                  </a:lnTo>
                  <a:lnTo>
                    <a:pt x="1644" y="1667"/>
                  </a:lnTo>
                  <a:cubicBezTo>
                    <a:pt x="1584" y="1726"/>
                    <a:pt x="1584" y="1834"/>
                    <a:pt x="1644" y="1905"/>
                  </a:cubicBezTo>
                  <a:cubicBezTo>
                    <a:pt x="1673" y="1935"/>
                    <a:pt x="1715" y="1950"/>
                    <a:pt x="1758" y="1950"/>
                  </a:cubicBezTo>
                  <a:cubicBezTo>
                    <a:pt x="1801" y="1950"/>
                    <a:pt x="1846" y="1935"/>
                    <a:pt x="1882" y="1905"/>
                  </a:cubicBezTo>
                  <a:lnTo>
                    <a:pt x="2060" y="1726"/>
                  </a:lnTo>
                  <a:lnTo>
                    <a:pt x="2596" y="2262"/>
                  </a:lnTo>
                  <a:lnTo>
                    <a:pt x="2144" y="2715"/>
                  </a:lnTo>
                  <a:cubicBezTo>
                    <a:pt x="2084" y="2774"/>
                    <a:pt x="2084" y="2881"/>
                    <a:pt x="2144" y="2953"/>
                  </a:cubicBezTo>
                  <a:cubicBezTo>
                    <a:pt x="2173" y="2983"/>
                    <a:pt x="2215" y="2997"/>
                    <a:pt x="2258" y="2997"/>
                  </a:cubicBezTo>
                  <a:cubicBezTo>
                    <a:pt x="2301" y="2997"/>
                    <a:pt x="2346" y="2983"/>
                    <a:pt x="2382" y="2953"/>
                  </a:cubicBezTo>
                  <a:lnTo>
                    <a:pt x="2834" y="2500"/>
                  </a:lnTo>
                  <a:lnTo>
                    <a:pt x="3370" y="3036"/>
                  </a:lnTo>
                  <a:lnTo>
                    <a:pt x="3191" y="3215"/>
                  </a:lnTo>
                  <a:cubicBezTo>
                    <a:pt x="3132" y="3274"/>
                    <a:pt x="3132" y="3381"/>
                    <a:pt x="3191" y="3453"/>
                  </a:cubicBezTo>
                  <a:cubicBezTo>
                    <a:pt x="3221" y="3483"/>
                    <a:pt x="3263" y="3498"/>
                    <a:pt x="3306" y="3498"/>
                  </a:cubicBezTo>
                  <a:cubicBezTo>
                    <a:pt x="3349" y="3498"/>
                    <a:pt x="3394" y="3483"/>
                    <a:pt x="3430" y="3453"/>
                  </a:cubicBezTo>
                  <a:lnTo>
                    <a:pt x="3608" y="3274"/>
                  </a:lnTo>
                  <a:lnTo>
                    <a:pt x="4144" y="3810"/>
                  </a:lnTo>
                  <a:lnTo>
                    <a:pt x="3692" y="4262"/>
                  </a:lnTo>
                  <a:cubicBezTo>
                    <a:pt x="3632" y="4322"/>
                    <a:pt x="3632" y="4429"/>
                    <a:pt x="3692" y="4501"/>
                  </a:cubicBezTo>
                  <a:cubicBezTo>
                    <a:pt x="3721" y="4530"/>
                    <a:pt x="3763" y="4545"/>
                    <a:pt x="3806" y="4545"/>
                  </a:cubicBezTo>
                  <a:cubicBezTo>
                    <a:pt x="3849" y="4545"/>
                    <a:pt x="3894" y="4530"/>
                    <a:pt x="3930" y="4501"/>
                  </a:cubicBezTo>
                  <a:lnTo>
                    <a:pt x="4382" y="4048"/>
                  </a:lnTo>
                  <a:lnTo>
                    <a:pt x="4918" y="4584"/>
                  </a:lnTo>
                  <a:lnTo>
                    <a:pt x="4739" y="4763"/>
                  </a:lnTo>
                  <a:cubicBezTo>
                    <a:pt x="4680" y="4822"/>
                    <a:pt x="4680" y="4929"/>
                    <a:pt x="4739" y="5001"/>
                  </a:cubicBezTo>
                  <a:cubicBezTo>
                    <a:pt x="4769" y="5030"/>
                    <a:pt x="4811" y="5045"/>
                    <a:pt x="4854" y="5045"/>
                  </a:cubicBezTo>
                  <a:cubicBezTo>
                    <a:pt x="4897" y="5045"/>
                    <a:pt x="4942" y="5030"/>
                    <a:pt x="4977" y="5001"/>
                  </a:cubicBezTo>
                  <a:lnTo>
                    <a:pt x="5156" y="4822"/>
                  </a:lnTo>
                  <a:lnTo>
                    <a:pt x="5692" y="5358"/>
                  </a:lnTo>
                  <a:lnTo>
                    <a:pt x="5239" y="5810"/>
                  </a:lnTo>
                  <a:cubicBezTo>
                    <a:pt x="5180" y="5870"/>
                    <a:pt x="5180" y="5977"/>
                    <a:pt x="5239" y="6048"/>
                  </a:cubicBezTo>
                  <a:cubicBezTo>
                    <a:pt x="5269" y="6078"/>
                    <a:pt x="5311" y="6093"/>
                    <a:pt x="5354" y="6093"/>
                  </a:cubicBezTo>
                  <a:cubicBezTo>
                    <a:pt x="5397" y="6093"/>
                    <a:pt x="5442" y="6078"/>
                    <a:pt x="5477" y="6048"/>
                  </a:cubicBezTo>
                  <a:lnTo>
                    <a:pt x="5930" y="5596"/>
                  </a:lnTo>
                  <a:lnTo>
                    <a:pt x="6466" y="6132"/>
                  </a:lnTo>
                  <a:lnTo>
                    <a:pt x="6287" y="6310"/>
                  </a:lnTo>
                  <a:cubicBezTo>
                    <a:pt x="6228" y="6370"/>
                    <a:pt x="6228" y="6477"/>
                    <a:pt x="6287" y="6548"/>
                  </a:cubicBezTo>
                  <a:cubicBezTo>
                    <a:pt x="6317" y="6578"/>
                    <a:pt x="6359" y="6593"/>
                    <a:pt x="6402" y="6593"/>
                  </a:cubicBezTo>
                  <a:cubicBezTo>
                    <a:pt x="6445" y="6593"/>
                    <a:pt x="6490" y="6578"/>
                    <a:pt x="6525" y="6548"/>
                  </a:cubicBezTo>
                  <a:lnTo>
                    <a:pt x="6704" y="6370"/>
                  </a:lnTo>
                  <a:lnTo>
                    <a:pt x="7240" y="6906"/>
                  </a:lnTo>
                  <a:lnTo>
                    <a:pt x="6787" y="7358"/>
                  </a:lnTo>
                  <a:cubicBezTo>
                    <a:pt x="6728" y="7418"/>
                    <a:pt x="6728" y="7525"/>
                    <a:pt x="6787" y="7596"/>
                  </a:cubicBezTo>
                  <a:cubicBezTo>
                    <a:pt x="6817" y="7626"/>
                    <a:pt x="6859" y="7641"/>
                    <a:pt x="6902" y="7641"/>
                  </a:cubicBezTo>
                  <a:cubicBezTo>
                    <a:pt x="6945" y="7641"/>
                    <a:pt x="6990" y="7626"/>
                    <a:pt x="7025" y="7596"/>
                  </a:cubicBezTo>
                  <a:lnTo>
                    <a:pt x="7478" y="7144"/>
                  </a:lnTo>
                  <a:lnTo>
                    <a:pt x="8014" y="7680"/>
                  </a:lnTo>
                  <a:lnTo>
                    <a:pt x="7763" y="7787"/>
                  </a:lnTo>
                  <a:cubicBezTo>
                    <a:pt x="7704" y="7846"/>
                    <a:pt x="7704" y="7953"/>
                    <a:pt x="7763" y="8025"/>
                  </a:cubicBezTo>
                  <a:cubicBezTo>
                    <a:pt x="7787" y="8055"/>
                    <a:pt x="7826" y="8069"/>
                    <a:pt x="7869" y="8069"/>
                  </a:cubicBezTo>
                  <a:cubicBezTo>
                    <a:pt x="7912" y="8069"/>
                    <a:pt x="7960" y="8055"/>
                    <a:pt x="8002" y="8025"/>
                  </a:cubicBezTo>
                  <a:lnTo>
                    <a:pt x="8180" y="7846"/>
                  </a:lnTo>
                  <a:lnTo>
                    <a:pt x="8716" y="8382"/>
                  </a:lnTo>
                  <a:lnTo>
                    <a:pt x="8264" y="8834"/>
                  </a:lnTo>
                  <a:cubicBezTo>
                    <a:pt x="8204" y="8894"/>
                    <a:pt x="8204" y="8989"/>
                    <a:pt x="8264" y="9073"/>
                  </a:cubicBezTo>
                  <a:cubicBezTo>
                    <a:pt x="8293" y="9102"/>
                    <a:pt x="8335" y="9117"/>
                    <a:pt x="8378" y="9117"/>
                  </a:cubicBezTo>
                  <a:cubicBezTo>
                    <a:pt x="8421" y="9117"/>
                    <a:pt x="8466" y="9102"/>
                    <a:pt x="8502" y="9073"/>
                  </a:cubicBezTo>
                  <a:lnTo>
                    <a:pt x="8954" y="8620"/>
                  </a:lnTo>
                  <a:lnTo>
                    <a:pt x="9490" y="9156"/>
                  </a:lnTo>
                  <a:lnTo>
                    <a:pt x="9311" y="9335"/>
                  </a:lnTo>
                  <a:cubicBezTo>
                    <a:pt x="9252" y="9394"/>
                    <a:pt x="9252" y="9501"/>
                    <a:pt x="9311" y="9573"/>
                  </a:cubicBezTo>
                  <a:cubicBezTo>
                    <a:pt x="9335" y="9608"/>
                    <a:pt x="9383" y="9620"/>
                    <a:pt x="9430" y="9620"/>
                  </a:cubicBezTo>
                  <a:cubicBezTo>
                    <a:pt x="9466" y="9620"/>
                    <a:pt x="9514" y="9608"/>
                    <a:pt x="9549" y="9573"/>
                  </a:cubicBezTo>
                  <a:lnTo>
                    <a:pt x="9728" y="9394"/>
                  </a:lnTo>
                  <a:lnTo>
                    <a:pt x="10264" y="9930"/>
                  </a:lnTo>
                  <a:lnTo>
                    <a:pt x="9811" y="10382"/>
                  </a:lnTo>
                  <a:cubicBezTo>
                    <a:pt x="9752" y="10442"/>
                    <a:pt x="9752" y="10537"/>
                    <a:pt x="9811" y="10620"/>
                  </a:cubicBezTo>
                  <a:cubicBezTo>
                    <a:pt x="9847" y="10644"/>
                    <a:pt x="9883" y="10656"/>
                    <a:pt x="9930" y="10656"/>
                  </a:cubicBezTo>
                  <a:cubicBezTo>
                    <a:pt x="9978" y="10656"/>
                    <a:pt x="10026" y="10644"/>
                    <a:pt x="10049" y="10620"/>
                  </a:cubicBezTo>
                  <a:lnTo>
                    <a:pt x="10502" y="10168"/>
                  </a:lnTo>
                  <a:lnTo>
                    <a:pt x="10835" y="10513"/>
                  </a:lnTo>
                  <a:cubicBezTo>
                    <a:pt x="10895" y="10573"/>
                    <a:pt x="10919" y="10632"/>
                    <a:pt x="10919" y="10680"/>
                  </a:cubicBezTo>
                  <a:cubicBezTo>
                    <a:pt x="10919" y="10799"/>
                    <a:pt x="10823" y="10918"/>
                    <a:pt x="10681" y="10918"/>
                  </a:cubicBezTo>
                  <a:lnTo>
                    <a:pt x="9395" y="10918"/>
                  </a:lnTo>
                  <a:cubicBezTo>
                    <a:pt x="9311" y="10918"/>
                    <a:pt x="9228" y="10989"/>
                    <a:pt x="9228" y="11073"/>
                  </a:cubicBezTo>
                  <a:cubicBezTo>
                    <a:pt x="9228" y="11168"/>
                    <a:pt x="9311" y="11240"/>
                    <a:pt x="9395" y="11240"/>
                  </a:cubicBezTo>
                  <a:lnTo>
                    <a:pt x="10681" y="11240"/>
                  </a:lnTo>
                  <a:cubicBezTo>
                    <a:pt x="10990" y="11240"/>
                    <a:pt x="11240" y="10989"/>
                    <a:pt x="11240" y="10680"/>
                  </a:cubicBezTo>
                  <a:cubicBezTo>
                    <a:pt x="11192" y="10501"/>
                    <a:pt x="11133" y="10358"/>
                    <a:pt x="11038" y="10239"/>
                  </a:cubicBezTo>
                  <a:lnTo>
                    <a:pt x="965" y="167"/>
                  </a:lnTo>
                  <a:cubicBezTo>
                    <a:pt x="870" y="60"/>
                    <a:pt x="715" y="0"/>
                    <a:pt x="5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/>
            <p:nvPr/>
          </p:nvSpPr>
          <p:spPr>
            <a:xfrm>
              <a:off x="1366679" y="3029191"/>
              <a:ext cx="57981" cy="70289"/>
            </a:xfrm>
            <a:custGeom>
              <a:avLst/>
              <a:gdLst/>
              <a:ahLst/>
              <a:cxnLst/>
              <a:rect l="l" t="t" r="r" b="b"/>
              <a:pathLst>
                <a:path w="1823" h="2210" extrusionOk="0">
                  <a:moveTo>
                    <a:pt x="164" y="1"/>
                  </a:moveTo>
                  <a:cubicBezTo>
                    <a:pt x="140" y="1"/>
                    <a:pt x="116" y="6"/>
                    <a:pt x="96" y="18"/>
                  </a:cubicBezTo>
                  <a:cubicBezTo>
                    <a:pt x="36" y="42"/>
                    <a:pt x="0" y="102"/>
                    <a:pt x="0" y="161"/>
                  </a:cubicBezTo>
                  <a:lnTo>
                    <a:pt x="0" y="2043"/>
                  </a:lnTo>
                  <a:cubicBezTo>
                    <a:pt x="0" y="2126"/>
                    <a:pt x="72" y="2209"/>
                    <a:pt x="155" y="2209"/>
                  </a:cubicBezTo>
                  <a:cubicBezTo>
                    <a:pt x="250" y="2209"/>
                    <a:pt x="322" y="2126"/>
                    <a:pt x="322" y="2043"/>
                  </a:cubicBezTo>
                  <a:lnTo>
                    <a:pt x="322" y="566"/>
                  </a:lnTo>
                  <a:lnTo>
                    <a:pt x="1513" y="1757"/>
                  </a:lnTo>
                  <a:cubicBezTo>
                    <a:pt x="1542" y="1787"/>
                    <a:pt x="1584" y="1801"/>
                    <a:pt x="1627" y="1801"/>
                  </a:cubicBezTo>
                  <a:cubicBezTo>
                    <a:pt x="1670" y="1801"/>
                    <a:pt x="1715" y="1787"/>
                    <a:pt x="1751" y="1757"/>
                  </a:cubicBezTo>
                  <a:cubicBezTo>
                    <a:pt x="1822" y="1697"/>
                    <a:pt x="1810" y="1590"/>
                    <a:pt x="1751" y="1519"/>
                  </a:cubicBezTo>
                  <a:lnTo>
                    <a:pt x="274" y="42"/>
                  </a:lnTo>
                  <a:cubicBezTo>
                    <a:pt x="251" y="19"/>
                    <a:pt x="208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1428031" y="3091211"/>
              <a:ext cx="100377" cy="99518"/>
            </a:xfrm>
            <a:custGeom>
              <a:avLst/>
              <a:gdLst/>
              <a:ahLst/>
              <a:cxnLst/>
              <a:rect l="l" t="t" r="r" b="b"/>
              <a:pathLst>
                <a:path w="3156" h="3129" extrusionOk="0">
                  <a:moveTo>
                    <a:pt x="183" y="0"/>
                  </a:moveTo>
                  <a:cubicBezTo>
                    <a:pt x="140" y="0"/>
                    <a:pt x="95" y="15"/>
                    <a:pt x="60" y="45"/>
                  </a:cubicBezTo>
                  <a:cubicBezTo>
                    <a:pt x="0" y="104"/>
                    <a:pt x="0" y="212"/>
                    <a:pt x="60" y="283"/>
                  </a:cubicBezTo>
                  <a:lnTo>
                    <a:pt x="2572" y="2795"/>
                  </a:lnTo>
                  <a:lnTo>
                    <a:pt x="655" y="2795"/>
                  </a:lnTo>
                  <a:cubicBezTo>
                    <a:pt x="560" y="2795"/>
                    <a:pt x="488" y="2879"/>
                    <a:pt x="488" y="2962"/>
                  </a:cubicBezTo>
                  <a:cubicBezTo>
                    <a:pt x="488" y="3057"/>
                    <a:pt x="560" y="3129"/>
                    <a:pt x="655" y="3129"/>
                  </a:cubicBezTo>
                  <a:lnTo>
                    <a:pt x="2977" y="3129"/>
                  </a:lnTo>
                  <a:cubicBezTo>
                    <a:pt x="3048" y="3129"/>
                    <a:pt x="3108" y="3081"/>
                    <a:pt x="3132" y="3021"/>
                  </a:cubicBezTo>
                  <a:cubicBezTo>
                    <a:pt x="3155" y="2962"/>
                    <a:pt x="3143" y="2902"/>
                    <a:pt x="3096" y="2843"/>
                  </a:cubicBezTo>
                  <a:lnTo>
                    <a:pt x="298" y="45"/>
                  </a:lnTo>
                  <a:cubicBezTo>
                    <a:pt x="268" y="15"/>
                    <a:pt x="226" y="0"/>
                    <a:pt x="1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1366297" y="3110040"/>
              <a:ext cx="66663" cy="80689"/>
            </a:xfrm>
            <a:custGeom>
              <a:avLst/>
              <a:gdLst/>
              <a:ahLst/>
              <a:cxnLst/>
              <a:rect l="l" t="t" r="r" b="b"/>
              <a:pathLst>
                <a:path w="2096" h="2537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2370"/>
                  </a:lnTo>
                  <a:cubicBezTo>
                    <a:pt x="1" y="2418"/>
                    <a:pt x="24" y="2453"/>
                    <a:pt x="48" y="2489"/>
                  </a:cubicBezTo>
                  <a:cubicBezTo>
                    <a:pt x="84" y="2513"/>
                    <a:pt x="120" y="2537"/>
                    <a:pt x="167" y="2537"/>
                  </a:cubicBezTo>
                  <a:lnTo>
                    <a:pt x="1929" y="2537"/>
                  </a:lnTo>
                  <a:cubicBezTo>
                    <a:pt x="2013" y="2537"/>
                    <a:pt x="2096" y="2453"/>
                    <a:pt x="2096" y="2370"/>
                  </a:cubicBezTo>
                  <a:cubicBezTo>
                    <a:pt x="2096" y="2287"/>
                    <a:pt x="2013" y="2203"/>
                    <a:pt x="1929" y="2203"/>
                  </a:cubicBezTo>
                  <a:lnTo>
                    <a:pt x="334" y="2203"/>
                  </a:ln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" name="Google Shape;316;p38"/>
          <p:cNvSpPr txBox="1">
            <a:spLocks noGrp="1"/>
          </p:cNvSpPr>
          <p:nvPr>
            <p:ph type="ctrTitle" idx="7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MERCURY</a:t>
            </a:r>
            <a:endParaRPr/>
          </a:p>
        </p:txBody>
      </p:sp>
      <p:sp>
        <p:nvSpPr>
          <p:cNvPr id="317" name="Google Shape;317;p38"/>
          <p:cNvSpPr txBox="1">
            <a:spLocks noGrp="1"/>
          </p:cNvSpPr>
          <p:nvPr>
            <p:ph type="subTitle" idx="8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Mercury is actually the smallest planet in our Solar System</a:t>
            </a:r>
            <a:endParaRPr/>
          </a:p>
        </p:txBody>
      </p:sp>
      <p:sp>
        <p:nvSpPr>
          <p:cNvPr id="318" name="Google Shape;318;p38"/>
          <p:cNvSpPr txBox="1">
            <a:spLocks noGrp="1"/>
          </p:cNvSpPr>
          <p:nvPr>
            <p:ph type="ctrTitle" idx="9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NEPTUNE</a:t>
            </a:r>
            <a:endParaRPr/>
          </a:p>
        </p:txBody>
      </p:sp>
      <p:sp>
        <p:nvSpPr>
          <p:cNvPr id="319" name="Google Shape;319;p38"/>
          <p:cNvSpPr txBox="1">
            <a:spLocks noGrp="1"/>
          </p:cNvSpPr>
          <p:nvPr>
            <p:ph type="subTitle" idx="13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Neptune is the fourth-largest planet in our Solar System and the farthest from the Sun</a:t>
            </a:r>
            <a:endParaRPr/>
          </a:p>
        </p:txBody>
      </p:sp>
      <p:sp>
        <p:nvSpPr>
          <p:cNvPr id="320" name="Google Shape;320;p38"/>
          <p:cNvSpPr txBox="1">
            <a:spLocks noGrp="1"/>
          </p:cNvSpPr>
          <p:nvPr>
            <p:ph type="ctrTitle" idx="14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VENUS</a:t>
            </a:r>
            <a:endParaRPr/>
          </a:p>
        </p:txBody>
      </p:sp>
      <p:sp>
        <p:nvSpPr>
          <p:cNvPr id="321" name="Google Shape;321;p38"/>
          <p:cNvSpPr txBox="1">
            <a:spLocks noGrp="1"/>
          </p:cNvSpPr>
          <p:nvPr>
            <p:ph type="subTitle" idx="15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Venus has a beautiful name and is the second planet from the Sun. It’s terribly hot</a:t>
            </a:r>
            <a:endParaRPr/>
          </a:p>
        </p:txBody>
      </p:sp>
      <p:pic>
        <p:nvPicPr>
          <p:cNvPr id="61442" name="Picture 2" descr="https://sun9-52.userapi.com/s/v1/ig2/VJx96CZFentljV-AvOqW19nNpZCOseqZ0eUSWKf0yyEbSlGa6si_aIrai2YA8ID9XQV9uAFWI4zVa-Ak2LdRx_Wo.jpg?size=462x289&amp;quality=9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 rotWithShape="1">
          <a:blip r:embed="rId3">
            <a:alphaModFix/>
          </a:blip>
          <a:srcRect r="37496"/>
          <a:stretch/>
        </p:blipFill>
        <p:spPr>
          <a:xfrm>
            <a:off x="331425" y="271375"/>
            <a:ext cx="4224900" cy="45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/>
          <p:nvPr/>
        </p:nvSpPr>
        <p:spPr>
          <a:xfrm rot="-5400000">
            <a:off x="6008479" y="-664929"/>
            <a:ext cx="1057500" cy="27783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32"/>
          <p:cNvPicPr preferRelativeResize="0"/>
          <p:nvPr/>
        </p:nvPicPr>
        <p:blipFill rotWithShape="1">
          <a:blip r:embed="rId4">
            <a:alphaModFix amt="32000"/>
          </a:blip>
          <a:srcRect r="37496"/>
          <a:stretch/>
        </p:blipFill>
        <p:spPr>
          <a:xfrm>
            <a:off x="331425" y="271375"/>
            <a:ext cx="4224900" cy="45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2"/>
          <p:cNvSpPr txBox="1">
            <a:spLocks noGrp="1"/>
          </p:cNvSpPr>
          <p:nvPr>
            <p:ph type="ctrTitle"/>
          </p:nvPr>
        </p:nvSpPr>
        <p:spPr>
          <a:xfrm>
            <a:off x="4499992" y="4011910"/>
            <a:ext cx="4104456" cy="2880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 </a:t>
            </a:r>
            <a:r>
              <a:rPr lang="ru-RU" sz="2400" dirty="0" smtClean="0"/>
              <a:t>18.03.22 </a:t>
            </a:r>
            <a:br>
              <a:rPr lang="ru-RU" sz="2400" dirty="0" smtClean="0"/>
            </a:br>
            <a:r>
              <a:rPr lang="ru-RU" sz="2400" dirty="0" smtClean="0"/>
              <a:t>Лекция совместно с кафедрой гистологии на тему: «Влияние электронных сигарет на организм.</a:t>
            </a:r>
            <a:br>
              <a:rPr lang="ru-RU" sz="2400" dirty="0" smtClean="0"/>
            </a:br>
            <a:r>
              <a:rPr lang="ru-RU" sz="2400" dirty="0" smtClean="0"/>
              <a:t> Читинский </a:t>
            </a:r>
            <a:r>
              <a:rPr lang="ru-RU" sz="2400" dirty="0" err="1" smtClean="0"/>
              <a:t>пед.колледж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Охват участников: 70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211" name="Google Shape;211;p32"/>
          <p:cNvSpPr txBox="1">
            <a:spLocks noGrp="1"/>
          </p:cNvSpPr>
          <p:nvPr>
            <p:ph type="subTitle" idx="1"/>
          </p:nvPr>
        </p:nvSpPr>
        <p:spPr>
          <a:xfrm flipH="1">
            <a:off x="-540568" y="2283718"/>
            <a:ext cx="288032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endParaRPr dirty="0"/>
          </a:p>
        </p:txBody>
      </p:sp>
      <p:sp>
        <p:nvSpPr>
          <p:cNvPr id="212" name="Google Shape;212;p32"/>
          <p:cNvSpPr/>
          <p:nvPr/>
        </p:nvSpPr>
        <p:spPr>
          <a:xfrm rot="-5400000">
            <a:off x="6600" y="1660525"/>
            <a:ext cx="1057500" cy="10707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3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t="9362"/>
          <a:stretch/>
        </p:blipFill>
        <p:spPr>
          <a:xfrm>
            <a:off x="487774" y="577422"/>
            <a:ext cx="3828001" cy="360393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9"/>
          <p:cNvSpPr txBox="1">
            <a:spLocks noGrp="1"/>
          </p:cNvSpPr>
          <p:nvPr>
            <p:ph type="subTitle" idx="4294967295"/>
          </p:nvPr>
        </p:nvSpPr>
        <p:spPr>
          <a:xfrm>
            <a:off x="695700" y="4216600"/>
            <a:ext cx="34191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000"/>
              <a:t>If you want to modify this graph, click on it, follow the link, change the data and replace it </a:t>
            </a:r>
            <a:endParaRPr sz="1000"/>
          </a:p>
        </p:txBody>
      </p:sp>
      <p:sp>
        <p:nvSpPr>
          <p:cNvPr id="328" name="Google Shape;328;p39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BUDGET</a:t>
            </a:r>
            <a:endParaRPr/>
          </a:p>
        </p:txBody>
      </p:sp>
      <p:sp>
        <p:nvSpPr>
          <p:cNvPr id="329" name="Google Shape;329;p39"/>
          <p:cNvSpPr/>
          <p:nvPr/>
        </p:nvSpPr>
        <p:spPr>
          <a:xfrm>
            <a:off x="4495800" y="1169475"/>
            <a:ext cx="2719200" cy="694200"/>
          </a:xfrm>
          <a:prstGeom prst="rect">
            <a:avLst/>
          </a:prstGeom>
          <a:solidFill>
            <a:schemeClr val="accent3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9"/>
          <p:cNvSpPr/>
          <p:nvPr/>
        </p:nvSpPr>
        <p:spPr>
          <a:xfrm>
            <a:off x="4495800" y="2011800"/>
            <a:ext cx="2719200" cy="69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9"/>
          <p:cNvSpPr/>
          <p:nvPr/>
        </p:nvSpPr>
        <p:spPr>
          <a:xfrm>
            <a:off x="4495800" y="2854125"/>
            <a:ext cx="2719200" cy="69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9"/>
          <p:cNvSpPr txBox="1">
            <a:spLocks noGrp="1"/>
          </p:cNvSpPr>
          <p:nvPr>
            <p:ph type="ctrTitle"/>
          </p:nvPr>
        </p:nvSpPr>
        <p:spPr>
          <a:xfrm>
            <a:off x="4781548" y="1272825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VENUS</a:t>
            </a:r>
            <a:endParaRPr sz="1400" b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33" name="Google Shape;333;p39"/>
          <p:cNvSpPr txBox="1">
            <a:spLocks noGrp="1"/>
          </p:cNvSpPr>
          <p:nvPr>
            <p:ph type="ctrTitle"/>
          </p:nvPr>
        </p:nvSpPr>
        <p:spPr>
          <a:xfrm>
            <a:off x="4781548" y="2115150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MARS</a:t>
            </a:r>
            <a:endParaRPr sz="1400" b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34" name="Google Shape;334;p39"/>
          <p:cNvSpPr txBox="1">
            <a:spLocks noGrp="1"/>
          </p:cNvSpPr>
          <p:nvPr>
            <p:ph type="ctrTitle"/>
          </p:nvPr>
        </p:nvSpPr>
        <p:spPr>
          <a:xfrm>
            <a:off x="4781559" y="2946675"/>
            <a:ext cx="16479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MERCURY</a:t>
            </a:r>
            <a:endParaRPr sz="1400" b="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35" name="Google Shape;335;p39"/>
          <p:cNvSpPr txBox="1">
            <a:spLocks noGrp="1"/>
          </p:cNvSpPr>
          <p:nvPr>
            <p:ph type="ctrTitle"/>
          </p:nvPr>
        </p:nvSpPr>
        <p:spPr>
          <a:xfrm>
            <a:off x="5753473" y="1272825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30%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6" name="Google Shape;336;p39"/>
          <p:cNvSpPr txBox="1">
            <a:spLocks noGrp="1"/>
          </p:cNvSpPr>
          <p:nvPr>
            <p:ph type="ctrTitle"/>
          </p:nvPr>
        </p:nvSpPr>
        <p:spPr>
          <a:xfrm>
            <a:off x="5753473" y="2115150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60%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37" name="Google Shape;337;p39"/>
          <p:cNvSpPr txBox="1">
            <a:spLocks noGrp="1"/>
          </p:cNvSpPr>
          <p:nvPr>
            <p:ph type="ctrTitle"/>
          </p:nvPr>
        </p:nvSpPr>
        <p:spPr>
          <a:xfrm>
            <a:off x="5753473" y="2946688"/>
            <a:ext cx="13575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10%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9394" name="Picture 2" descr="https://sun9-85.userapi.com/s/v1/ig2/_jubuvRRoGj_c3Of6ZwDaNrGXTgwO1hzc2F-Wxr3THgdMOeAWXnV734cERyyioyQBp58he9m6Sq4pa7NF9dbyerh.jpg?size=750x648&amp;quality=96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3"/>
          <p:cNvSpPr/>
          <p:nvPr/>
        </p:nvSpPr>
        <p:spPr>
          <a:xfrm rot="-5400000">
            <a:off x="3539528" y="-68186"/>
            <a:ext cx="1553100" cy="79851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subTitle" idx="1"/>
          </p:nvPr>
        </p:nvSpPr>
        <p:spPr>
          <a:xfrm>
            <a:off x="9612560" y="1995686"/>
            <a:ext cx="447791" cy="6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lt1"/>
                </a:solidFill>
              </a:rPr>
              <a:t>“Here comes the quote. Words full of wisdom that someone important said and can make the reader get inspired.”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19" name="Google Shape;219;p33"/>
          <p:cNvSpPr txBox="1">
            <a:spLocks noGrp="1"/>
          </p:cNvSpPr>
          <p:nvPr>
            <p:ph type="subTitle" idx="2"/>
          </p:nvPr>
        </p:nvSpPr>
        <p:spPr>
          <a:xfrm>
            <a:off x="2411760" y="3219822"/>
            <a:ext cx="5385017" cy="2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6000" dirty="0" smtClean="0">
                <a:solidFill>
                  <a:schemeClr val="lt1"/>
                </a:solidFill>
              </a:rPr>
              <a:t>Экскурсии</a:t>
            </a:r>
            <a:endParaRPr sz="6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0"/>
          <p:cNvSpPr txBox="1">
            <a:spLocks noGrp="1"/>
          </p:cNvSpPr>
          <p:nvPr>
            <p:ph type="ctrTitle" idx="6"/>
          </p:nvPr>
        </p:nvSpPr>
        <p:spPr>
          <a:xfrm rot="5400000">
            <a:off x="10631602" y="1120660"/>
            <a:ext cx="266172" cy="1440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dirty="0"/>
              <a:t>WHAT WE ARE </a:t>
            </a:r>
            <a:r>
              <a:rPr lang="es" sz="800" dirty="0" smtClean="0"/>
              <a:t>WORKIN</a:t>
            </a:r>
            <a:r>
              <a:rPr lang="es" dirty="0" smtClean="0"/>
              <a:t>GN</a:t>
            </a:r>
            <a:endParaRPr dirty="0"/>
          </a:p>
        </p:txBody>
      </p:sp>
      <p:sp>
        <p:nvSpPr>
          <p:cNvPr id="177" name="Google Shape;177;p30"/>
          <p:cNvSpPr/>
          <p:nvPr/>
        </p:nvSpPr>
        <p:spPr>
          <a:xfrm>
            <a:off x="0" y="0"/>
            <a:ext cx="3607500" cy="2632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0"/>
          <p:cNvSpPr/>
          <p:nvPr/>
        </p:nvSpPr>
        <p:spPr>
          <a:xfrm>
            <a:off x="3607486" y="-25500"/>
            <a:ext cx="3607500" cy="2632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0"/>
          <p:cNvSpPr/>
          <p:nvPr/>
        </p:nvSpPr>
        <p:spPr>
          <a:xfrm>
            <a:off x="0" y="2632200"/>
            <a:ext cx="3607500" cy="2511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0"/>
          <p:cNvSpPr/>
          <p:nvPr/>
        </p:nvSpPr>
        <p:spPr>
          <a:xfrm>
            <a:off x="9396536" y="2211710"/>
            <a:ext cx="295132" cy="251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subTitle" idx="1"/>
          </p:nvPr>
        </p:nvSpPr>
        <p:spPr>
          <a:xfrm>
            <a:off x="-684584" y="1203598"/>
            <a:ext cx="195700" cy="5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Despite being red, Mars is a cold place, not hot. It’s full of iron oxide dust, which gives the planet its reddish cast</a:t>
            </a:r>
            <a:endParaRPr dirty="0"/>
          </a:p>
        </p:txBody>
      </p:sp>
      <p:sp>
        <p:nvSpPr>
          <p:cNvPr id="182" name="Google Shape;182;p30"/>
          <p:cNvSpPr txBox="1">
            <a:spLocks noGrp="1"/>
          </p:cNvSpPr>
          <p:nvPr>
            <p:ph type="subTitle" idx="3"/>
          </p:nvPr>
        </p:nvSpPr>
        <p:spPr>
          <a:xfrm>
            <a:off x="9396536" y="1275606"/>
            <a:ext cx="211440" cy="7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Jupiter is a gas giant and the biggest planet in our Solar System. It’s the fourth-brightest object in the sky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83" name="Google Shape;183;p30"/>
          <p:cNvSpPr txBox="1">
            <a:spLocks noGrp="1"/>
          </p:cNvSpPr>
          <p:nvPr>
            <p:ph type="subTitle" idx="5"/>
          </p:nvPr>
        </p:nvSpPr>
        <p:spPr>
          <a:xfrm>
            <a:off x="-612576" y="3507854"/>
            <a:ext cx="123692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Yes, Saturn is the ringed one. This planet is a gas giant, and it’s composed mostly of hydrogen and helium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84" name="Google Shape;184;p30"/>
          <p:cNvSpPr txBox="1">
            <a:spLocks noGrp="1"/>
          </p:cNvSpPr>
          <p:nvPr>
            <p:ph type="ctrTitle" idx="2"/>
          </p:nvPr>
        </p:nvSpPr>
        <p:spPr>
          <a:xfrm>
            <a:off x="4211960" y="1491630"/>
            <a:ext cx="26979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>
                <a:solidFill>
                  <a:schemeClr val="bg1"/>
                </a:solidFill>
              </a:rPr>
              <a:t>23.03.22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Экскурсия в анатомический музей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Школа: № 17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Класс: 9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Охват участников: 13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5" name="Google Shape;185;p30"/>
          <p:cNvSpPr txBox="1">
            <a:spLocks noGrp="1"/>
          </p:cNvSpPr>
          <p:nvPr>
            <p:ph type="ctrTitle" idx="4"/>
          </p:nvPr>
        </p:nvSpPr>
        <p:spPr>
          <a:xfrm>
            <a:off x="323528" y="3939902"/>
            <a:ext cx="28713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17.10.2021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Экскурсия по ЧГМА для учеников 9-ых классов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9 классы школ города Читы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Охват участников: 21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86" name="Google Shape;186;p30"/>
          <p:cNvSpPr txBox="1">
            <a:spLocks noGrp="1"/>
          </p:cNvSpPr>
          <p:nvPr>
            <p:ph type="ctrTitle"/>
          </p:nvPr>
        </p:nvSpPr>
        <p:spPr>
          <a:xfrm>
            <a:off x="395536" y="1491630"/>
            <a:ext cx="3087324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ru-RU" dirty="0" smtClean="0"/>
              <a:t>16.10.2021 </a:t>
            </a:r>
            <a:br>
              <a:rPr lang="ru-RU" dirty="0" smtClean="0"/>
            </a:br>
            <a:r>
              <a:rPr lang="ru-RU" dirty="0" smtClean="0"/>
              <a:t>Экскурсия по ЧГМА и анатомическому музею Школа: № 3 </a:t>
            </a:r>
            <a:r>
              <a:rPr lang="ru-RU" dirty="0" err="1" smtClean="0"/>
              <a:t>пгт</a:t>
            </a:r>
            <a:r>
              <a:rPr lang="ru-RU" dirty="0" smtClean="0"/>
              <a:t>. Дарасун</a:t>
            </a:r>
            <a:br>
              <a:rPr lang="ru-RU" dirty="0" smtClean="0"/>
            </a:br>
            <a:r>
              <a:rPr lang="ru-RU" dirty="0" smtClean="0"/>
              <a:t>Классы: 9-11</a:t>
            </a:r>
            <a:br>
              <a:rPr lang="ru-RU" dirty="0" smtClean="0"/>
            </a:br>
            <a:r>
              <a:rPr lang="ru-RU" dirty="0" smtClean="0"/>
              <a:t>Охват участников: 14</a:t>
            </a:r>
            <a:endParaRPr dirty="0">
              <a:solidFill>
                <a:schemeClr val="dk1"/>
              </a:solidFill>
            </a:endParaRPr>
          </a:p>
        </p:txBody>
      </p:sp>
      <p:sp>
        <p:nvSpPr>
          <p:cNvPr id="187" name="Google Shape;187;p30"/>
          <p:cNvSpPr txBox="1">
            <a:spLocks noGrp="1"/>
          </p:cNvSpPr>
          <p:nvPr>
            <p:ph type="ctrTitle" idx="7"/>
          </p:nvPr>
        </p:nvSpPr>
        <p:spPr>
          <a:xfrm>
            <a:off x="3779912" y="4227934"/>
            <a:ext cx="3168352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/>
              <a:t>24.03.22</a:t>
            </a:r>
            <a:br>
              <a:rPr lang="ru-RU" dirty="0" smtClean="0"/>
            </a:br>
            <a:r>
              <a:rPr lang="ru-RU" dirty="0" smtClean="0"/>
              <a:t>Экскурсия по ЧГМА и анатомическому музею</a:t>
            </a:r>
            <a:br>
              <a:rPr lang="ru-RU" dirty="0" smtClean="0"/>
            </a:br>
            <a:r>
              <a:rPr lang="ru-RU" dirty="0" smtClean="0"/>
              <a:t>ГУСО "ЧЦПДОПР </a:t>
            </a:r>
            <a:r>
              <a:rPr lang="ru-RU" dirty="0" err="1" smtClean="0"/>
              <a:t>им.В.Н.Подгорбунского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Охват участников: 7</a:t>
            </a:r>
            <a:r>
              <a:rPr lang="ru-RU" b="0" dirty="0" smtClean="0"/>
              <a:t/>
            </a:r>
            <a:br>
              <a:rPr lang="ru-RU" b="0" dirty="0" smtClean="0"/>
            </a:br>
            <a:endParaRPr dirty="0"/>
          </a:p>
        </p:txBody>
      </p:sp>
      <p:sp>
        <p:nvSpPr>
          <p:cNvPr id="188" name="Google Shape;188;p30"/>
          <p:cNvSpPr txBox="1">
            <a:spLocks noGrp="1"/>
          </p:cNvSpPr>
          <p:nvPr>
            <p:ph type="subTitle" idx="8"/>
          </p:nvPr>
        </p:nvSpPr>
        <p:spPr>
          <a:xfrm>
            <a:off x="9468544" y="3507854"/>
            <a:ext cx="211440" cy="7198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Venus has a beautiful name and is the second planet from the Sun. It’s terribly hot, even hotter than Mercury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9"/>
          <p:cNvPicPr preferRelativeResize="0"/>
          <p:nvPr/>
        </p:nvPicPr>
        <p:blipFill rotWithShape="1">
          <a:blip r:embed="rId3">
            <a:alphaModFix/>
          </a:blip>
          <a:srcRect l="25608" r="25613"/>
          <a:stretch/>
        </p:blipFill>
        <p:spPr>
          <a:xfrm>
            <a:off x="5381625" y="0"/>
            <a:ext cx="37623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/>
          <p:nvPr/>
        </p:nvSpPr>
        <p:spPr>
          <a:xfrm>
            <a:off x="4819650" y="1577400"/>
            <a:ext cx="29910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subTitle" idx="1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/>
              <a:t>Mercury is the closest planet to the Sun and the smallest one in the Solar System—it’s only a bit larger than our Moon. The planet’s name has nothing to do with the liquid metal since it was named after the Roman messenger god, Mercury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9"/>
          <p:cNvSpPr txBox="1">
            <a:spLocks noGrp="1"/>
          </p:cNvSpPr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OUR COMPANY</a:t>
            </a:r>
            <a:endParaRPr/>
          </a:p>
        </p:txBody>
      </p:sp>
      <p:pic>
        <p:nvPicPr>
          <p:cNvPr id="170" name="Google Shape;17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5899" y="1861100"/>
            <a:ext cx="1231550" cy="1421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/>
          <p:nvPr/>
        </p:nvSpPr>
        <p:spPr>
          <a:xfrm>
            <a:off x="0" y="1577400"/>
            <a:ext cx="362100" cy="19887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https://sun9-79.userapi.com/impg/NuUYTYMxye-QnnYs0N2GY2IsSwequk-XWdR1fw/cP5uUnCaw0I.jpg?size=607x1080&amp;quality=96&amp;sign=bcba675429128f3988c9e971b74942e6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3764954"/>
            <a:ext cx="9144000" cy="128174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1"/>
          <p:cNvSpPr txBox="1">
            <a:spLocks noGrp="1"/>
          </p:cNvSpPr>
          <p:nvPr>
            <p:ph type="ctrTitle" idx="4"/>
          </p:nvPr>
        </p:nvSpPr>
        <p:spPr>
          <a:xfrm rot="5400000">
            <a:off x="8170336" y="1637710"/>
            <a:ext cx="2449800" cy="141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PROJECT GOALS</a:t>
            </a:r>
            <a:endParaRPr dirty="0"/>
          </a:p>
        </p:txBody>
      </p:sp>
      <p:sp>
        <p:nvSpPr>
          <p:cNvPr id="362" name="Google Shape;362;p41"/>
          <p:cNvSpPr txBox="1">
            <a:spLocks noGrp="1"/>
          </p:cNvSpPr>
          <p:nvPr>
            <p:ph type="subTitle" idx="1"/>
          </p:nvPr>
        </p:nvSpPr>
        <p:spPr>
          <a:xfrm>
            <a:off x="9324528" y="1995686"/>
            <a:ext cx="45719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Mercury is the closest planet to the Sun and the smallest one in the Solar System—it’s only a bit larger than our Moon</a:t>
            </a:r>
            <a:endParaRPr dirty="0"/>
          </a:p>
        </p:txBody>
      </p:sp>
      <p:sp>
        <p:nvSpPr>
          <p:cNvPr id="363" name="Google Shape;363;p41"/>
          <p:cNvSpPr txBox="1">
            <a:spLocks noGrp="1"/>
          </p:cNvSpPr>
          <p:nvPr>
            <p:ph type="subTitle" idx="2"/>
          </p:nvPr>
        </p:nvSpPr>
        <p:spPr>
          <a:xfrm>
            <a:off x="9828584" y="3363838"/>
            <a:ext cx="45719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Venus has a beautiful name and is the second planet from the Sun. It’s terribly hot, even hotter than Mercury</a:t>
            </a:r>
            <a:endParaRPr dirty="0"/>
          </a:p>
        </p:txBody>
      </p:sp>
      <p:sp>
        <p:nvSpPr>
          <p:cNvPr id="364" name="Google Shape;364;p41"/>
          <p:cNvSpPr txBox="1">
            <a:spLocks noGrp="1"/>
          </p:cNvSpPr>
          <p:nvPr>
            <p:ph type="ctrTitle"/>
          </p:nvPr>
        </p:nvSpPr>
        <p:spPr>
          <a:xfrm>
            <a:off x="4572000" y="3651870"/>
            <a:ext cx="4042506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dirty="0" smtClean="0"/>
              <a:t>19</a:t>
            </a:r>
            <a:r>
              <a:rPr lang="en-US" dirty="0" smtClean="0"/>
              <a:t>.04</a:t>
            </a:r>
            <a:r>
              <a:rPr lang="ru-RU" dirty="0" smtClean="0"/>
              <a:t>.2022</a:t>
            </a:r>
            <a:br>
              <a:rPr lang="ru-RU" dirty="0" smtClean="0"/>
            </a:br>
            <a:r>
              <a:rPr lang="ru-RU" dirty="0" smtClean="0"/>
              <a:t> Экскурсия по анатомическому музею и </a:t>
            </a:r>
            <a:r>
              <a:rPr lang="ru-RU" dirty="0" err="1" smtClean="0"/>
              <a:t>академ.городку</a:t>
            </a:r>
            <a:r>
              <a:rPr lang="ru-RU" dirty="0" smtClean="0"/>
              <a:t> ЧГМА</a:t>
            </a:r>
            <a:br>
              <a:rPr lang="ru-RU" dirty="0" smtClean="0"/>
            </a:br>
            <a:r>
              <a:rPr lang="ru-RU" dirty="0" smtClean="0"/>
              <a:t> Читинский медицинский колледж</a:t>
            </a:r>
            <a:br>
              <a:rPr lang="ru-RU" dirty="0" smtClean="0"/>
            </a:br>
            <a:r>
              <a:rPr lang="ru-RU" dirty="0" smtClean="0"/>
              <a:t>Охват участников: 50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21</a:t>
            </a:r>
            <a:r>
              <a:rPr lang="en-US" dirty="0" smtClean="0"/>
              <a:t>.04</a:t>
            </a:r>
            <a:r>
              <a:rPr lang="ru-RU" dirty="0" smtClean="0"/>
              <a:t>.2022</a:t>
            </a:r>
            <a:br>
              <a:rPr lang="ru-RU" dirty="0" smtClean="0"/>
            </a:br>
            <a:r>
              <a:rPr lang="ru-RU" dirty="0" smtClean="0"/>
              <a:t> Экскурсия по анатомическому музею и </a:t>
            </a:r>
            <a:r>
              <a:rPr lang="ru-RU" dirty="0" err="1" smtClean="0"/>
              <a:t>академ.городку</a:t>
            </a:r>
            <a:r>
              <a:rPr lang="ru-RU" dirty="0" smtClean="0"/>
              <a:t> ЧГМА Совместно с </a:t>
            </a:r>
            <a:r>
              <a:rPr lang="ru-RU" dirty="0" err="1" smtClean="0"/>
              <a:t>наркоконтролем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Охват участников: 60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65" name="Google Shape;365;p41"/>
          <p:cNvSpPr txBox="1">
            <a:spLocks noGrp="1"/>
          </p:cNvSpPr>
          <p:nvPr>
            <p:ph type="ctrTitle" idx="3"/>
          </p:nvPr>
        </p:nvSpPr>
        <p:spPr>
          <a:xfrm>
            <a:off x="9540552" y="3075806"/>
            <a:ext cx="45719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GOAL 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4091850" y="652475"/>
            <a:ext cx="159300" cy="18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41"/>
          <p:cNvSpPr/>
          <p:nvPr/>
        </p:nvSpPr>
        <p:spPr>
          <a:xfrm>
            <a:off x="4091850" y="2623525"/>
            <a:ext cx="159300" cy="186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4"/>
          <p:cNvSpPr/>
          <p:nvPr/>
        </p:nvSpPr>
        <p:spPr>
          <a:xfrm>
            <a:off x="0" y="229075"/>
            <a:ext cx="3152700" cy="25236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4"/>
          <p:cNvSpPr/>
          <p:nvPr/>
        </p:nvSpPr>
        <p:spPr>
          <a:xfrm>
            <a:off x="3873250" y="3102525"/>
            <a:ext cx="5270700" cy="944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4"/>
          <p:cNvSpPr txBox="1"/>
          <p:nvPr/>
        </p:nvSpPr>
        <p:spPr>
          <a:xfrm flipH="1">
            <a:off x="3873247" y="3394575"/>
            <a:ext cx="10074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Insert your multimedia content here</a:t>
            </a:r>
            <a:endParaRPr sz="10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394" name="Google Shape;394;p44"/>
          <p:cNvSpPr txBox="1">
            <a:spLocks noGrp="1"/>
          </p:cNvSpPr>
          <p:nvPr>
            <p:ph type="ctrTitle"/>
          </p:nvPr>
        </p:nvSpPr>
        <p:spPr>
          <a:xfrm rot="5400000">
            <a:off x="7663350" y="870475"/>
            <a:ext cx="13617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SNEAK PEEK</a:t>
            </a:r>
            <a:endParaRPr/>
          </a:p>
        </p:txBody>
      </p:sp>
      <p:pic>
        <p:nvPicPr>
          <p:cNvPr id="395" name="Google Shape;395;p44"/>
          <p:cNvPicPr preferRelativeResize="0"/>
          <p:nvPr/>
        </p:nvPicPr>
        <p:blipFill rotWithShape="1">
          <a:blip r:embed="rId3">
            <a:alphaModFix/>
          </a:blip>
          <a:srcRect t="8088"/>
          <a:stretch/>
        </p:blipFill>
        <p:spPr>
          <a:xfrm>
            <a:off x="848300" y="540001"/>
            <a:ext cx="3557448" cy="30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4"/>
          <p:cNvPicPr preferRelativeResize="0"/>
          <p:nvPr/>
        </p:nvPicPr>
        <p:blipFill rotWithShape="1">
          <a:blip r:embed="rId4">
            <a:alphaModFix/>
          </a:blip>
          <a:srcRect b="15239"/>
          <a:stretch/>
        </p:blipFill>
        <p:spPr>
          <a:xfrm>
            <a:off x="995650" y="682025"/>
            <a:ext cx="3273249" cy="1851548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44"/>
          <p:cNvSpPr/>
          <p:nvPr/>
        </p:nvSpPr>
        <p:spPr>
          <a:xfrm>
            <a:off x="2388522" y="1364604"/>
            <a:ext cx="487515" cy="486396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4"/>
          <p:cNvSpPr/>
          <p:nvPr/>
        </p:nvSpPr>
        <p:spPr>
          <a:xfrm>
            <a:off x="1042355" y="2354218"/>
            <a:ext cx="3152751" cy="17585"/>
          </a:xfrm>
          <a:custGeom>
            <a:avLst/>
            <a:gdLst/>
            <a:ahLst/>
            <a:cxnLst/>
            <a:rect l="l" t="t" r="r" b="b"/>
            <a:pathLst>
              <a:path w="148173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147739" y="834"/>
                </a:lnTo>
                <a:cubicBezTo>
                  <a:pt x="147973" y="834"/>
                  <a:pt x="148173" y="634"/>
                  <a:pt x="148173" y="401"/>
                </a:cubicBezTo>
                <a:cubicBezTo>
                  <a:pt x="148173" y="167"/>
                  <a:pt x="147973" y="0"/>
                  <a:pt x="1477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4"/>
          <p:cNvSpPr/>
          <p:nvPr/>
        </p:nvSpPr>
        <p:spPr>
          <a:xfrm>
            <a:off x="1042355" y="2354218"/>
            <a:ext cx="1510383" cy="17585"/>
          </a:xfrm>
          <a:custGeom>
            <a:avLst/>
            <a:gdLst/>
            <a:ahLst/>
            <a:cxnLst/>
            <a:rect l="l" t="t" r="r" b="b"/>
            <a:pathLst>
              <a:path w="70985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70984" y="834"/>
                </a:lnTo>
                <a:lnTo>
                  <a:pt x="709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44"/>
          <p:cNvSpPr/>
          <p:nvPr/>
        </p:nvSpPr>
        <p:spPr>
          <a:xfrm>
            <a:off x="2539116" y="2337350"/>
            <a:ext cx="51832" cy="51302"/>
          </a:xfrm>
          <a:custGeom>
            <a:avLst/>
            <a:gdLst/>
            <a:ahLst/>
            <a:cxnLst/>
            <a:rect l="l" t="t" r="r" b="b"/>
            <a:pathLst>
              <a:path w="2436" h="2436" extrusionOk="0">
                <a:moveTo>
                  <a:pt x="1235" y="1"/>
                </a:moveTo>
                <a:cubicBezTo>
                  <a:pt x="568" y="1"/>
                  <a:pt x="1" y="535"/>
                  <a:pt x="1" y="1202"/>
                </a:cubicBezTo>
                <a:cubicBezTo>
                  <a:pt x="1" y="1902"/>
                  <a:pt x="568" y="2436"/>
                  <a:pt x="1235" y="2436"/>
                </a:cubicBezTo>
                <a:cubicBezTo>
                  <a:pt x="1902" y="2436"/>
                  <a:pt x="2436" y="1902"/>
                  <a:pt x="2436" y="1202"/>
                </a:cubicBezTo>
                <a:cubicBezTo>
                  <a:pt x="2436" y="535"/>
                  <a:pt x="1902" y="1"/>
                  <a:pt x="1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44"/>
          <p:cNvSpPr/>
          <p:nvPr/>
        </p:nvSpPr>
        <p:spPr>
          <a:xfrm>
            <a:off x="1230513" y="2256223"/>
            <a:ext cx="47527" cy="52655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44"/>
          <p:cNvSpPr/>
          <p:nvPr/>
        </p:nvSpPr>
        <p:spPr>
          <a:xfrm>
            <a:off x="1288462" y="2252605"/>
            <a:ext cx="10468" cy="59875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4"/>
          <p:cNvSpPr/>
          <p:nvPr/>
        </p:nvSpPr>
        <p:spPr>
          <a:xfrm>
            <a:off x="1117448" y="2252605"/>
            <a:ext cx="9984" cy="59875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4"/>
          <p:cNvSpPr/>
          <p:nvPr/>
        </p:nvSpPr>
        <p:spPr>
          <a:xfrm>
            <a:off x="1091314" y="2252605"/>
            <a:ext cx="9998" cy="59875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4"/>
          <p:cNvSpPr/>
          <p:nvPr/>
        </p:nvSpPr>
        <p:spPr>
          <a:xfrm>
            <a:off x="6802329" y="2114088"/>
            <a:ext cx="29938" cy="59875"/>
          </a:xfrm>
          <a:custGeom>
            <a:avLst/>
            <a:gdLst/>
            <a:ahLst/>
            <a:cxnLst/>
            <a:rect l="l" t="t" r="r" b="b"/>
            <a:pathLst>
              <a:path w="2102" h="4204" extrusionOk="0">
                <a:moveTo>
                  <a:pt x="334" y="0"/>
                </a:moveTo>
                <a:cubicBezTo>
                  <a:pt x="134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34" y="4203"/>
                  <a:pt x="334" y="4203"/>
                </a:cubicBezTo>
                <a:lnTo>
                  <a:pt x="1735" y="4203"/>
                </a:lnTo>
                <a:cubicBezTo>
                  <a:pt x="1935" y="4203"/>
                  <a:pt x="2102" y="4037"/>
                  <a:pt x="2102" y="3836"/>
                </a:cubicBezTo>
                <a:cubicBezTo>
                  <a:pt x="2102" y="3636"/>
                  <a:pt x="1935" y="3503"/>
                  <a:pt x="1735" y="3503"/>
                </a:cubicBezTo>
                <a:lnTo>
                  <a:pt x="701" y="3503"/>
                </a:lnTo>
                <a:lnTo>
                  <a:pt x="701" y="734"/>
                </a:lnTo>
                <a:lnTo>
                  <a:pt x="1735" y="734"/>
                </a:lnTo>
                <a:cubicBezTo>
                  <a:pt x="1935" y="734"/>
                  <a:pt x="2102" y="567"/>
                  <a:pt x="2102" y="367"/>
                </a:cubicBezTo>
                <a:cubicBezTo>
                  <a:pt x="2102" y="167"/>
                  <a:pt x="1935" y="0"/>
                  <a:pt x="17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4"/>
          <p:cNvSpPr/>
          <p:nvPr/>
        </p:nvSpPr>
        <p:spPr>
          <a:xfrm>
            <a:off x="6840325" y="2114088"/>
            <a:ext cx="30422" cy="59875"/>
          </a:xfrm>
          <a:custGeom>
            <a:avLst/>
            <a:gdLst/>
            <a:ahLst/>
            <a:cxnLst/>
            <a:rect l="l" t="t" r="r" b="b"/>
            <a:pathLst>
              <a:path w="2136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cubicBezTo>
                  <a:pt x="1" y="567"/>
                  <a:pt x="168" y="734"/>
                  <a:pt x="368" y="734"/>
                </a:cubicBezTo>
                <a:lnTo>
                  <a:pt x="1402" y="734"/>
                </a:lnTo>
                <a:lnTo>
                  <a:pt x="1402" y="3503"/>
                </a:lnTo>
                <a:lnTo>
                  <a:pt x="368" y="3503"/>
                </a:lnTo>
                <a:cubicBezTo>
                  <a:pt x="168" y="3503"/>
                  <a:pt x="1" y="3636"/>
                  <a:pt x="1" y="3836"/>
                </a:cubicBezTo>
                <a:cubicBezTo>
                  <a:pt x="1" y="4037"/>
                  <a:pt x="168" y="4203"/>
                  <a:pt x="368" y="4203"/>
                </a:cubicBezTo>
                <a:lnTo>
                  <a:pt x="1769" y="4203"/>
                </a:lnTo>
                <a:cubicBezTo>
                  <a:pt x="1969" y="4203"/>
                  <a:pt x="2136" y="4037"/>
                  <a:pt x="2136" y="3836"/>
                </a:cubicBezTo>
                <a:lnTo>
                  <a:pt x="2136" y="367"/>
                </a:lnTo>
                <a:cubicBezTo>
                  <a:pt x="2136" y="167"/>
                  <a:pt x="1969" y="0"/>
                  <a:pt x="176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7" name="Google Shape;40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0750" y="2295098"/>
            <a:ext cx="3273249" cy="230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4"/>
          <p:cNvPicPr preferRelativeResize="0"/>
          <p:nvPr/>
        </p:nvPicPr>
        <p:blipFill rotWithShape="1">
          <a:blip r:embed="rId4">
            <a:alphaModFix/>
          </a:blip>
          <a:srcRect r="9477"/>
          <a:stretch/>
        </p:blipFill>
        <p:spPr>
          <a:xfrm>
            <a:off x="5436300" y="2453188"/>
            <a:ext cx="2702152" cy="199222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44"/>
          <p:cNvSpPr/>
          <p:nvPr/>
        </p:nvSpPr>
        <p:spPr>
          <a:xfrm>
            <a:off x="6583237" y="3249667"/>
            <a:ext cx="408290" cy="407347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44"/>
          <p:cNvSpPr/>
          <p:nvPr/>
        </p:nvSpPr>
        <p:spPr>
          <a:xfrm>
            <a:off x="5455852" y="4303005"/>
            <a:ext cx="2640443" cy="14727"/>
          </a:xfrm>
          <a:custGeom>
            <a:avLst/>
            <a:gdLst/>
            <a:ahLst/>
            <a:cxnLst/>
            <a:rect l="l" t="t" r="r" b="b"/>
            <a:pathLst>
              <a:path w="148173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147739" y="834"/>
                </a:lnTo>
                <a:cubicBezTo>
                  <a:pt x="147973" y="834"/>
                  <a:pt x="148173" y="634"/>
                  <a:pt x="148173" y="401"/>
                </a:cubicBezTo>
                <a:cubicBezTo>
                  <a:pt x="148173" y="167"/>
                  <a:pt x="147973" y="0"/>
                  <a:pt x="1477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44"/>
          <p:cNvSpPr/>
          <p:nvPr/>
        </p:nvSpPr>
        <p:spPr>
          <a:xfrm>
            <a:off x="5455852" y="4303005"/>
            <a:ext cx="1264953" cy="14727"/>
          </a:xfrm>
          <a:custGeom>
            <a:avLst/>
            <a:gdLst/>
            <a:ahLst/>
            <a:cxnLst/>
            <a:rect l="l" t="t" r="r" b="b"/>
            <a:pathLst>
              <a:path w="70985" h="835" extrusionOk="0">
                <a:moveTo>
                  <a:pt x="434" y="0"/>
                </a:moveTo>
                <a:cubicBezTo>
                  <a:pt x="201" y="0"/>
                  <a:pt x="0" y="167"/>
                  <a:pt x="0" y="401"/>
                </a:cubicBezTo>
                <a:cubicBezTo>
                  <a:pt x="0" y="634"/>
                  <a:pt x="201" y="834"/>
                  <a:pt x="434" y="834"/>
                </a:cubicBezTo>
                <a:lnTo>
                  <a:pt x="70984" y="834"/>
                </a:lnTo>
                <a:lnTo>
                  <a:pt x="7098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44"/>
          <p:cNvSpPr/>
          <p:nvPr/>
        </p:nvSpPr>
        <p:spPr>
          <a:xfrm>
            <a:off x="6709356" y="4288879"/>
            <a:ext cx="43410" cy="42965"/>
          </a:xfrm>
          <a:custGeom>
            <a:avLst/>
            <a:gdLst/>
            <a:ahLst/>
            <a:cxnLst/>
            <a:rect l="l" t="t" r="r" b="b"/>
            <a:pathLst>
              <a:path w="2436" h="2436" extrusionOk="0">
                <a:moveTo>
                  <a:pt x="1235" y="1"/>
                </a:moveTo>
                <a:cubicBezTo>
                  <a:pt x="568" y="1"/>
                  <a:pt x="1" y="535"/>
                  <a:pt x="1" y="1202"/>
                </a:cubicBezTo>
                <a:cubicBezTo>
                  <a:pt x="1" y="1902"/>
                  <a:pt x="568" y="2436"/>
                  <a:pt x="1235" y="2436"/>
                </a:cubicBezTo>
                <a:cubicBezTo>
                  <a:pt x="1902" y="2436"/>
                  <a:pt x="2436" y="1902"/>
                  <a:pt x="2436" y="1202"/>
                </a:cubicBezTo>
                <a:cubicBezTo>
                  <a:pt x="2436" y="535"/>
                  <a:pt x="1902" y="1"/>
                  <a:pt x="123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44"/>
          <p:cNvSpPr/>
          <p:nvPr/>
        </p:nvSpPr>
        <p:spPr>
          <a:xfrm>
            <a:off x="5613430" y="4220937"/>
            <a:ext cx="39802" cy="44096"/>
          </a:xfrm>
          <a:custGeom>
            <a:avLst/>
            <a:gdLst/>
            <a:ahLst/>
            <a:cxnLst/>
            <a:rect l="l" t="t" r="r" b="b"/>
            <a:pathLst>
              <a:path w="3337" h="3697" extrusionOk="0">
                <a:moveTo>
                  <a:pt x="361" y="0"/>
                </a:moveTo>
                <a:cubicBezTo>
                  <a:pt x="175" y="0"/>
                  <a:pt x="0" y="151"/>
                  <a:pt x="0" y="380"/>
                </a:cubicBezTo>
                <a:lnTo>
                  <a:pt x="0" y="3349"/>
                </a:lnTo>
                <a:cubicBezTo>
                  <a:pt x="0" y="3551"/>
                  <a:pt x="173" y="3696"/>
                  <a:pt x="358" y="3696"/>
                </a:cubicBezTo>
                <a:cubicBezTo>
                  <a:pt x="417" y="3696"/>
                  <a:pt x="478" y="3681"/>
                  <a:pt x="534" y="3649"/>
                </a:cubicBezTo>
                <a:lnTo>
                  <a:pt x="3103" y="2148"/>
                </a:lnTo>
                <a:cubicBezTo>
                  <a:pt x="3336" y="2015"/>
                  <a:pt x="3336" y="1681"/>
                  <a:pt x="3103" y="1548"/>
                </a:cubicBezTo>
                <a:lnTo>
                  <a:pt x="534" y="47"/>
                </a:lnTo>
                <a:cubicBezTo>
                  <a:pt x="479" y="15"/>
                  <a:pt x="419" y="0"/>
                  <a:pt x="3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44"/>
          <p:cNvSpPr/>
          <p:nvPr/>
        </p:nvSpPr>
        <p:spPr>
          <a:xfrm>
            <a:off x="5661961" y="4217907"/>
            <a:ext cx="8767" cy="50143"/>
          </a:xfrm>
          <a:custGeom>
            <a:avLst/>
            <a:gdLst/>
            <a:ahLst/>
            <a:cxnLst/>
            <a:rect l="l" t="t" r="r" b="b"/>
            <a:pathLst>
              <a:path w="735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35" y="4037"/>
                  <a:pt x="735" y="3836"/>
                </a:cubicBezTo>
                <a:lnTo>
                  <a:pt x="735" y="367"/>
                </a:lnTo>
                <a:cubicBezTo>
                  <a:pt x="735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44"/>
          <p:cNvSpPr/>
          <p:nvPr/>
        </p:nvSpPr>
        <p:spPr>
          <a:xfrm>
            <a:off x="5518741" y="4217907"/>
            <a:ext cx="8361" cy="50143"/>
          </a:xfrm>
          <a:custGeom>
            <a:avLst/>
            <a:gdLst/>
            <a:ahLst/>
            <a:cxnLst/>
            <a:rect l="l" t="t" r="r" b="b"/>
            <a:pathLst>
              <a:path w="701" h="4204" extrusionOk="0">
                <a:moveTo>
                  <a:pt x="367" y="0"/>
                </a:moveTo>
                <a:cubicBezTo>
                  <a:pt x="167" y="0"/>
                  <a:pt x="0" y="167"/>
                  <a:pt x="0" y="367"/>
                </a:cubicBezTo>
                <a:lnTo>
                  <a:pt x="0" y="3836"/>
                </a:lnTo>
                <a:cubicBezTo>
                  <a:pt x="0" y="4037"/>
                  <a:pt x="167" y="4203"/>
                  <a:pt x="367" y="4203"/>
                </a:cubicBezTo>
                <a:cubicBezTo>
                  <a:pt x="534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7" y="0"/>
                  <a:pt x="3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44"/>
          <p:cNvSpPr/>
          <p:nvPr/>
        </p:nvSpPr>
        <p:spPr>
          <a:xfrm>
            <a:off x="5496854" y="4217907"/>
            <a:ext cx="8373" cy="50143"/>
          </a:xfrm>
          <a:custGeom>
            <a:avLst/>
            <a:gdLst/>
            <a:ahLst/>
            <a:cxnLst/>
            <a:rect l="l" t="t" r="r" b="b"/>
            <a:pathLst>
              <a:path w="702" h="4204" extrusionOk="0">
                <a:moveTo>
                  <a:pt x="368" y="0"/>
                </a:moveTo>
                <a:cubicBezTo>
                  <a:pt x="168" y="0"/>
                  <a:pt x="1" y="167"/>
                  <a:pt x="1" y="367"/>
                </a:cubicBezTo>
                <a:lnTo>
                  <a:pt x="1" y="3836"/>
                </a:lnTo>
                <a:cubicBezTo>
                  <a:pt x="1" y="4037"/>
                  <a:pt x="168" y="4203"/>
                  <a:pt x="368" y="4203"/>
                </a:cubicBezTo>
                <a:cubicBezTo>
                  <a:pt x="568" y="4203"/>
                  <a:pt x="701" y="4037"/>
                  <a:pt x="701" y="3836"/>
                </a:cubicBezTo>
                <a:lnTo>
                  <a:pt x="701" y="367"/>
                </a:lnTo>
                <a:cubicBezTo>
                  <a:pt x="701" y="167"/>
                  <a:pt x="568" y="0"/>
                  <a:pt x="3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9154" name="Picture 2" descr="https://sun9-46.userapi.com/s/v1/ig2/_MKKiboPU6IjWm41qUPvWil1VFoBUnenJqOrxjrSapUeANkdUYeiW9q3ul1CFiEK6pXEhV7vWs6gaTLE6BTrK3dT.jpg?size=1280x960&amp;quality=96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51"/>
          <p:cNvPicPr preferRelativeResize="0"/>
          <p:nvPr/>
        </p:nvPicPr>
        <p:blipFill rotWithShape="1">
          <a:blip r:embed="rId3">
            <a:alphaModFix/>
          </a:blip>
          <a:srcRect t="189" b="179"/>
          <a:stretch/>
        </p:blipFill>
        <p:spPr>
          <a:xfrm>
            <a:off x="3981435" y="0"/>
            <a:ext cx="516255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51"/>
          <p:cNvSpPr/>
          <p:nvPr/>
        </p:nvSpPr>
        <p:spPr>
          <a:xfrm rot="5400000">
            <a:off x="1805450" y="153724"/>
            <a:ext cx="3358800" cy="5026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51"/>
          <p:cNvSpPr txBox="1">
            <a:spLocks noGrp="1"/>
          </p:cNvSpPr>
          <p:nvPr>
            <p:ph type="subTitle" idx="1"/>
          </p:nvPr>
        </p:nvSpPr>
        <p:spPr>
          <a:xfrm flipH="1">
            <a:off x="9612560" y="1635646"/>
            <a:ext cx="16442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lt1"/>
                </a:solidFill>
              </a:rPr>
              <a:t>Does anyone have any questions?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lt1"/>
                </a:solidFill>
              </a:rPr>
              <a:t>Follow the project updates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lt1"/>
                </a:solidFill>
              </a:rPr>
              <a:t>addyouremail@freepik.com 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lt1"/>
                </a:solidFill>
              </a:rPr>
              <a:t>+91  620 421 838 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yourcompany.com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80" name="Google Shape;580;p51"/>
          <p:cNvSpPr txBox="1">
            <a:spLocks noGrp="1"/>
          </p:cNvSpPr>
          <p:nvPr>
            <p:ph type="ctrTitle"/>
          </p:nvPr>
        </p:nvSpPr>
        <p:spPr>
          <a:xfrm>
            <a:off x="1187624" y="411510"/>
            <a:ext cx="3308752" cy="205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dirty="0" smtClean="0">
                <a:solidFill>
                  <a:schemeClr val="lt1"/>
                </a:solidFill>
              </a:rPr>
              <a:t>Лекции</a:t>
            </a:r>
            <a:endParaRPr sz="4400" dirty="0">
              <a:solidFill>
                <a:schemeClr val="lt1"/>
              </a:solidFill>
            </a:endParaRPr>
          </a:p>
        </p:txBody>
      </p:sp>
      <p:sp>
        <p:nvSpPr>
          <p:cNvPr id="581" name="Google Shape;581;p51"/>
          <p:cNvSpPr/>
          <p:nvPr/>
        </p:nvSpPr>
        <p:spPr>
          <a:xfrm>
            <a:off x="9612560" y="3003798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582" name="Google Shape;582;p51"/>
          <p:cNvGrpSpPr/>
          <p:nvPr/>
        </p:nvGrpSpPr>
        <p:grpSpPr>
          <a:xfrm>
            <a:off x="9612560" y="2355726"/>
            <a:ext cx="346056" cy="345674"/>
            <a:chOff x="3303268" y="3817349"/>
            <a:chExt cx="346056" cy="345674"/>
          </a:xfrm>
        </p:grpSpPr>
        <p:sp>
          <p:nvSpPr>
            <p:cNvPr id="583" name="Google Shape;583;p51"/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4" name="Google Shape;584;p51"/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5" name="Google Shape;585;p51"/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6" name="Google Shape;586;p51"/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587" name="Google Shape;587;p51"/>
          <p:cNvGrpSpPr/>
          <p:nvPr/>
        </p:nvGrpSpPr>
        <p:grpSpPr>
          <a:xfrm>
            <a:off x="9324528" y="1275606"/>
            <a:ext cx="346024" cy="345674"/>
            <a:chOff x="4201447" y="3817349"/>
            <a:chExt cx="346024" cy="345674"/>
          </a:xfrm>
        </p:grpSpPr>
        <p:sp>
          <p:nvSpPr>
            <p:cNvPr id="588" name="Google Shape;588;p51"/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589" name="Google Shape;589;p51"/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5"/>
          <p:cNvSpPr txBox="1">
            <a:spLocks noGrp="1"/>
          </p:cNvSpPr>
          <p:nvPr>
            <p:ph type="subTitle" idx="1"/>
          </p:nvPr>
        </p:nvSpPr>
        <p:spPr>
          <a:xfrm flipH="1">
            <a:off x="916800" y="2418703"/>
            <a:ext cx="1650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Mercury is the closest planet to the Sun and the smallest one in the Solar System</a:t>
            </a:r>
            <a:endParaRPr/>
          </a:p>
        </p:txBody>
      </p:sp>
      <p:pic>
        <p:nvPicPr>
          <p:cNvPr id="422" name="Google Shape;422;p45"/>
          <p:cNvPicPr preferRelativeResize="0"/>
          <p:nvPr/>
        </p:nvPicPr>
        <p:blipFill rotWithShape="1">
          <a:blip r:embed="rId3">
            <a:alphaModFix/>
          </a:blip>
          <a:srcRect b="57481"/>
          <a:stretch/>
        </p:blipFill>
        <p:spPr>
          <a:xfrm>
            <a:off x="0" y="3300350"/>
            <a:ext cx="4600575" cy="13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5"/>
          <p:cNvPicPr preferRelativeResize="0"/>
          <p:nvPr/>
        </p:nvPicPr>
        <p:blipFill rotWithShape="1">
          <a:blip r:embed="rId4">
            <a:alphaModFix/>
          </a:blip>
          <a:srcRect t="28791" b="28791"/>
          <a:stretch/>
        </p:blipFill>
        <p:spPr>
          <a:xfrm>
            <a:off x="2638425" y="1920163"/>
            <a:ext cx="4600573" cy="1303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5"/>
          <p:cNvPicPr preferRelativeResize="0"/>
          <p:nvPr/>
        </p:nvPicPr>
        <p:blipFill rotWithShape="1">
          <a:blip r:embed="rId5">
            <a:alphaModFix/>
          </a:blip>
          <a:srcRect t="28791" b="28791"/>
          <a:stretch/>
        </p:blipFill>
        <p:spPr>
          <a:xfrm>
            <a:off x="0" y="540000"/>
            <a:ext cx="4600573" cy="1303202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5"/>
          <p:cNvSpPr/>
          <p:nvPr/>
        </p:nvSpPr>
        <p:spPr>
          <a:xfrm>
            <a:off x="3924225" y="540000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45"/>
          <p:cNvSpPr txBox="1">
            <a:spLocks noGrp="1"/>
          </p:cNvSpPr>
          <p:nvPr>
            <p:ph type="ctrTitle" idx="6"/>
          </p:nvPr>
        </p:nvSpPr>
        <p:spPr>
          <a:xfrm rot="5400000">
            <a:off x="6917630" y="1407498"/>
            <a:ext cx="24498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PROJECT STAGES</a:t>
            </a:r>
            <a:endParaRPr/>
          </a:p>
        </p:txBody>
      </p:sp>
      <p:sp>
        <p:nvSpPr>
          <p:cNvPr id="427" name="Google Shape;427;p45"/>
          <p:cNvSpPr/>
          <p:nvPr/>
        </p:nvSpPr>
        <p:spPr>
          <a:xfrm>
            <a:off x="3924225" y="3300350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5"/>
          <p:cNvSpPr/>
          <p:nvPr/>
        </p:nvSpPr>
        <p:spPr>
          <a:xfrm flipH="1">
            <a:off x="598500" y="1920175"/>
            <a:ext cx="2716200" cy="512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5"/>
          <p:cNvSpPr txBox="1">
            <a:spLocks noGrp="1"/>
          </p:cNvSpPr>
          <p:nvPr>
            <p:ph type="ctrTitle"/>
          </p:nvPr>
        </p:nvSpPr>
        <p:spPr>
          <a:xfrm>
            <a:off x="352200" y="2047350"/>
            <a:ext cx="22149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STAGE 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0" name="Google Shape;430;p45"/>
          <p:cNvSpPr txBox="1">
            <a:spLocks noGrp="1"/>
          </p:cNvSpPr>
          <p:nvPr>
            <p:ph type="subTitle" idx="2"/>
          </p:nvPr>
        </p:nvSpPr>
        <p:spPr>
          <a:xfrm>
            <a:off x="4682003" y="1022199"/>
            <a:ext cx="19602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Venus has a beautiful name and is the second planet from the Sun. It’s terribly hot</a:t>
            </a:r>
            <a:endParaRPr/>
          </a:p>
        </p:txBody>
      </p:sp>
      <p:sp>
        <p:nvSpPr>
          <p:cNvPr id="431" name="Google Shape;431;p45"/>
          <p:cNvSpPr txBox="1">
            <a:spLocks noGrp="1"/>
          </p:cNvSpPr>
          <p:nvPr>
            <p:ph type="ctrTitle" idx="3"/>
          </p:nvPr>
        </p:nvSpPr>
        <p:spPr>
          <a:xfrm>
            <a:off x="4682003" y="664293"/>
            <a:ext cx="26193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STAGE 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2" name="Google Shape;432;p45"/>
          <p:cNvSpPr txBox="1">
            <a:spLocks noGrp="1"/>
          </p:cNvSpPr>
          <p:nvPr>
            <p:ph type="subTitle" idx="4"/>
          </p:nvPr>
        </p:nvSpPr>
        <p:spPr>
          <a:xfrm>
            <a:off x="4682003" y="3788925"/>
            <a:ext cx="22149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Despite being red, Mars is a cold place, not hot. It’s full of iron oxide dust, giving the planet its reddish cast</a:t>
            </a:r>
            <a:endParaRPr/>
          </a:p>
        </p:txBody>
      </p:sp>
      <p:sp>
        <p:nvSpPr>
          <p:cNvPr id="433" name="Google Shape;433;p45"/>
          <p:cNvSpPr txBox="1">
            <a:spLocks noGrp="1"/>
          </p:cNvSpPr>
          <p:nvPr>
            <p:ph type="ctrTitle" idx="5"/>
          </p:nvPr>
        </p:nvSpPr>
        <p:spPr>
          <a:xfrm>
            <a:off x="4682003" y="3436790"/>
            <a:ext cx="2475600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STAGE 3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7106" name="Picture 2" descr="https://sun9-1.userapi.com/s/v1/ig2/EBBPQgrjQDglrJoRnf50KnZyiNQuynTteVtpsQaVr8PcebW-jVKIfH-L8c9NRyAHGzBkFSo5Ti7BjCjtYuAzvh6v.jpg?size=1280x960&amp;quality=96&amp;type=albu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16" y="0"/>
            <a:ext cx="9145016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566;p50"/>
          <p:cNvPicPr preferRelativeResize="0"/>
          <p:nvPr/>
        </p:nvPicPr>
        <p:blipFill rotWithShape="1">
          <a:blip r:embed="rId3">
            <a:alphaModFix/>
          </a:blip>
          <a:srcRect l="25558" r="25553"/>
          <a:stretch/>
        </p:blipFill>
        <p:spPr>
          <a:xfrm>
            <a:off x="10332640" y="0"/>
            <a:ext cx="122770" cy="40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0"/>
          <p:cNvPicPr preferRelativeResize="0"/>
          <p:nvPr/>
        </p:nvPicPr>
        <p:blipFill rotWithShape="1">
          <a:blip r:embed="rId4">
            <a:alphaModFix/>
          </a:blip>
          <a:srcRect l="25557" r="25557"/>
          <a:stretch/>
        </p:blipFill>
        <p:spPr>
          <a:xfrm flipH="1">
            <a:off x="-900608" y="339502"/>
            <a:ext cx="45719" cy="4060502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0"/>
          <p:cNvSpPr txBox="1">
            <a:spLocks noGrp="1"/>
          </p:cNvSpPr>
          <p:nvPr>
            <p:ph type="ctrTitle"/>
          </p:nvPr>
        </p:nvSpPr>
        <p:spPr>
          <a:xfrm rot="5400000">
            <a:off x="8619766" y="1836352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OUR TEAM</a:t>
            </a:r>
            <a:endParaRPr dirty="0"/>
          </a:p>
        </p:txBody>
      </p:sp>
      <p:sp>
        <p:nvSpPr>
          <p:cNvPr id="569" name="Google Shape;569;p50"/>
          <p:cNvSpPr/>
          <p:nvPr/>
        </p:nvSpPr>
        <p:spPr>
          <a:xfrm>
            <a:off x="9684568" y="915566"/>
            <a:ext cx="1122600" cy="1229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50"/>
          <p:cNvSpPr txBox="1"/>
          <p:nvPr/>
        </p:nvSpPr>
        <p:spPr>
          <a:xfrm>
            <a:off x="1043608" y="1203598"/>
            <a:ext cx="6912768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Флешмоб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 "</a:t>
            </a:r>
            <a:r>
              <a:rPr lang="ru-RU" sz="3200" b="1" u="sng" dirty="0" smtClean="0">
                <a:solidFill>
                  <a:schemeClr val="accent6">
                    <a:lumMod val="50000"/>
                  </a:schemeClr>
                </a:solidFill>
                <a:hlinkClick r:id="rId5"/>
              </a:rPr>
              <a:t>#</a:t>
            </a:r>
            <a:r>
              <a:rPr lang="ru-RU" sz="3200" b="1" u="sng" dirty="0" err="1" smtClean="0">
                <a:solidFill>
                  <a:schemeClr val="accent6">
                    <a:lumMod val="50000"/>
                  </a:schemeClr>
                </a:solidFill>
                <a:hlinkClick r:id="rId5"/>
              </a:rPr>
              <a:t>СвоихНеБросаем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"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ea typeface="Catamaran Light"/>
              </a:rPr>
              <a:t>,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который был запущен МЦ "Искра" в поддержку российских военнослужащих</a:t>
            </a:r>
            <a:endParaRPr sz="3200" b="1" dirty="0">
              <a:solidFill>
                <a:schemeClr val="accent6">
                  <a:lumMod val="50000"/>
                </a:schemeClr>
              </a:solidFill>
              <a:latin typeface="Livvic" charset="0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571" name="Google Shape;571;p50"/>
          <p:cNvSpPr/>
          <p:nvPr/>
        </p:nvSpPr>
        <p:spPr>
          <a:xfrm>
            <a:off x="9756576" y="1923678"/>
            <a:ext cx="1122600" cy="1229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50"/>
          <p:cNvSpPr txBox="1"/>
          <p:nvPr/>
        </p:nvSpPr>
        <p:spPr>
          <a:xfrm>
            <a:off x="9756576" y="2067694"/>
            <a:ext cx="1073700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You can replace the image on the screen with your own</a:t>
            </a:r>
            <a:endParaRPr sz="1000">
              <a:solidFill>
                <a:schemeClr val="lt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6"/>
          <p:cNvSpPr/>
          <p:nvPr/>
        </p:nvSpPr>
        <p:spPr>
          <a:xfrm rot="5400000">
            <a:off x="2244038" y="2393338"/>
            <a:ext cx="1574400" cy="2058575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6"/>
          <p:cNvSpPr/>
          <p:nvPr/>
        </p:nvSpPr>
        <p:spPr>
          <a:xfrm rot="-5400000" flipH="1">
            <a:off x="4398349" y="733025"/>
            <a:ext cx="1574400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46"/>
          <p:cNvSpPr/>
          <p:nvPr/>
        </p:nvSpPr>
        <p:spPr>
          <a:xfrm rot="-5400000" flipH="1">
            <a:off x="4398349" y="2380525"/>
            <a:ext cx="1574400" cy="2084200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46"/>
          <p:cNvSpPr txBox="1">
            <a:spLocks noGrp="1"/>
          </p:cNvSpPr>
          <p:nvPr>
            <p:ph type="ctrTitle"/>
          </p:nvPr>
        </p:nvSpPr>
        <p:spPr>
          <a:xfrm rot="5400000">
            <a:off x="7083000" y="1450825"/>
            <a:ext cx="25224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FUTURE PROJECTS</a:t>
            </a:r>
            <a:endParaRPr/>
          </a:p>
        </p:txBody>
      </p:sp>
      <p:sp>
        <p:nvSpPr>
          <p:cNvPr id="442" name="Google Shape;442;p46"/>
          <p:cNvSpPr/>
          <p:nvPr/>
        </p:nvSpPr>
        <p:spPr>
          <a:xfrm rot="5400000">
            <a:off x="2244038" y="745838"/>
            <a:ext cx="1574400" cy="2058575"/>
          </a:xfrm>
          <a:prstGeom prst="flowChartOffpageConnector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46"/>
          <p:cNvSpPr txBox="1">
            <a:spLocks noGrp="1"/>
          </p:cNvSpPr>
          <p:nvPr>
            <p:ph type="ctrTitle" idx="4294967295"/>
          </p:nvPr>
        </p:nvSpPr>
        <p:spPr>
          <a:xfrm>
            <a:off x="2601551" y="1072400"/>
            <a:ext cx="13233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</a:rPr>
              <a:t>MERCURY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44" name="Google Shape;444;p46"/>
          <p:cNvSpPr txBox="1">
            <a:spLocks noGrp="1"/>
          </p:cNvSpPr>
          <p:nvPr>
            <p:ph type="ctrTitle" idx="4294967295"/>
          </p:nvPr>
        </p:nvSpPr>
        <p:spPr>
          <a:xfrm>
            <a:off x="2671440" y="3769654"/>
            <a:ext cx="12534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</a:rPr>
              <a:t>VENUS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45" name="Google Shape;445;p46"/>
          <p:cNvSpPr txBox="1">
            <a:spLocks noGrp="1"/>
          </p:cNvSpPr>
          <p:nvPr>
            <p:ph type="ctrTitle" idx="4294967295"/>
          </p:nvPr>
        </p:nvSpPr>
        <p:spPr>
          <a:xfrm>
            <a:off x="4323057" y="1072400"/>
            <a:ext cx="12534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</a:rPr>
              <a:t>MARS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46" name="Google Shape;446;p46"/>
          <p:cNvSpPr txBox="1">
            <a:spLocks noGrp="1"/>
          </p:cNvSpPr>
          <p:nvPr>
            <p:ph type="ctrTitle" idx="4294967295"/>
          </p:nvPr>
        </p:nvSpPr>
        <p:spPr>
          <a:xfrm>
            <a:off x="4310310" y="3769654"/>
            <a:ext cx="1253400" cy="3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chemeClr val="lt1"/>
                </a:solidFill>
              </a:rPr>
              <a:t>SATURN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447" name="Google Shape;447;p46"/>
          <p:cNvSpPr txBox="1">
            <a:spLocks noGrp="1"/>
          </p:cNvSpPr>
          <p:nvPr>
            <p:ph type="subTitle" idx="4294967295"/>
          </p:nvPr>
        </p:nvSpPr>
        <p:spPr>
          <a:xfrm flipH="1">
            <a:off x="4288100" y="1457300"/>
            <a:ext cx="1323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000">
                <a:solidFill>
                  <a:schemeClr val="lt1"/>
                </a:solidFill>
              </a:rPr>
              <a:t>Despite being red, Mars is a cold place, not hot. It’s full of iron oxide dust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48" name="Google Shape;448;p46"/>
          <p:cNvSpPr txBox="1">
            <a:spLocks noGrp="1"/>
          </p:cNvSpPr>
          <p:nvPr>
            <p:ph type="subTitle" idx="4294967295"/>
          </p:nvPr>
        </p:nvSpPr>
        <p:spPr>
          <a:xfrm flipH="1">
            <a:off x="4288100" y="2928204"/>
            <a:ext cx="1323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000">
                <a:solidFill>
                  <a:schemeClr val="lt1"/>
                </a:solidFill>
              </a:rPr>
              <a:t>Saturn is the ringed planet. It’s a gas giant, composed mostly of hydrogen and helium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49" name="Google Shape;449;p46"/>
          <p:cNvSpPr/>
          <p:nvPr/>
        </p:nvSpPr>
        <p:spPr>
          <a:xfrm>
            <a:off x="3652825" y="2342925"/>
            <a:ext cx="885900" cy="52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6"/>
          <p:cNvSpPr txBox="1">
            <a:spLocks noGrp="1"/>
          </p:cNvSpPr>
          <p:nvPr>
            <p:ph type="subTitle" idx="4294967295"/>
          </p:nvPr>
        </p:nvSpPr>
        <p:spPr>
          <a:xfrm flipH="1">
            <a:off x="2594200" y="1457300"/>
            <a:ext cx="1323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000">
                <a:solidFill>
                  <a:schemeClr val="lt1"/>
                </a:solidFill>
              </a:rPr>
              <a:t>Mercury is the closest planet to the Sun and the smallest one in the Solar System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51" name="Google Shape;451;p46"/>
          <p:cNvSpPr txBox="1">
            <a:spLocks noGrp="1"/>
          </p:cNvSpPr>
          <p:nvPr>
            <p:ph type="subTitle" idx="4294967295"/>
          </p:nvPr>
        </p:nvSpPr>
        <p:spPr>
          <a:xfrm flipH="1">
            <a:off x="2601544" y="2928204"/>
            <a:ext cx="1323300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 sz="1000">
                <a:solidFill>
                  <a:schemeClr val="lt1"/>
                </a:solidFill>
              </a:rPr>
              <a:t>Venus has a beautiful name and is the second planet from the Sun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452" name="Google Shape;452;p46"/>
          <p:cNvSpPr/>
          <p:nvPr/>
        </p:nvSpPr>
        <p:spPr>
          <a:xfrm>
            <a:off x="3924857" y="2403095"/>
            <a:ext cx="372159" cy="372159"/>
          </a:xfrm>
          <a:custGeom>
            <a:avLst/>
            <a:gdLst/>
            <a:ahLst/>
            <a:cxnLst/>
            <a:rect l="l" t="t" r="r" b="b"/>
            <a:pathLst>
              <a:path w="11693" h="11693" extrusionOk="0">
                <a:moveTo>
                  <a:pt x="10252" y="584"/>
                </a:moveTo>
                <a:lnTo>
                  <a:pt x="10252" y="1263"/>
                </a:lnTo>
                <a:cubicBezTo>
                  <a:pt x="10252" y="1358"/>
                  <a:pt x="10323" y="1429"/>
                  <a:pt x="10406" y="1429"/>
                </a:cubicBezTo>
                <a:lnTo>
                  <a:pt x="11097" y="1429"/>
                </a:lnTo>
                <a:lnTo>
                  <a:pt x="9609" y="2918"/>
                </a:lnTo>
                <a:lnTo>
                  <a:pt x="9001" y="2918"/>
                </a:lnTo>
                <a:lnTo>
                  <a:pt x="9978" y="1941"/>
                </a:lnTo>
                <a:cubicBezTo>
                  <a:pt x="10037" y="1882"/>
                  <a:pt x="10037" y="1751"/>
                  <a:pt x="9978" y="1691"/>
                </a:cubicBezTo>
                <a:cubicBezTo>
                  <a:pt x="9948" y="1667"/>
                  <a:pt x="9903" y="1656"/>
                  <a:pt x="9859" y="1656"/>
                </a:cubicBezTo>
                <a:cubicBezTo>
                  <a:pt x="9814" y="1656"/>
                  <a:pt x="9769" y="1667"/>
                  <a:pt x="9740" y="1691"/>
                </a:cubicBezTo>
                <a:lnTo>
                  <a:pt x="8763" y="2679"/>
                </a:lnTo>
                <a:lnTo>
                  <a:pt x="8763" y="2072"/>
                </a:lnTo>
                <a:lnTo>
                  <a:pt x="10252" y="584"/>
                </a:lnTo>
                <a:close/>
                <a:moveTo>
                  <a:pt x="4739" y="2537"/>
                </a:moveTo>
                <a:cubicBezTo>
                  <a:pt x="5894" y="2537"/>
                  <a:pt x="6942" y="2977"/>
                  <a:pt x="7739" y="3703"/>
                </a:cubicBezTo>
                <a:lnTo>
                  <a:pt x="4620" y="6811"/>
                </a:lnTo>
                <a:cubicBezTo>
                  <a:pt x="4560" y="6870"/>
                  <a:pt x="4560" y="7001"/>
                  <a:pt x="4620" y="7049"/>
                </a:cubicBezTo>
                <a:cubicBezTo>
                  <a:pt x="4656" y="7085"/>
                  <a:pt x="4703" y="7097"/>
                  <a:pt x="4739" y="7097"/>
                </a:cubicBezTo>
                <a:cubicBezTo>
                  <a:pt x="4787" y="7097"/>
                  <a:pt x="4834" y="7085"/>
                  <a:pt x="4858" y="7049"/>
                </a:cubicBezTo>
                <a:lnTo>
                  <a:pt x="5632" y="6275"/>
                </a:lnTo>
                <a:cubicBezTo>
                  <a:pt x="5775" y="6478"/>
                  <a:pt x="5846" y="6692"/>
                  <a:pt x="5846" y="6930"/>
                </a:cubicBezTo>
                <a:cubicBezTo>
                  <a:pt x="5846" y="7549"/>
                  <a:pt x="5358" y="8037"/>
                  <a:pt x="4739" y="8037"/>
                </a:cubicBezTo>
                <a:cubicBezTo>
                  <a:pt x="4132" y="8037"/>
                  <a:pt x="3644" y="7549"/>
                  <a:pt x="3644" y="6930"/>
                </a:cubicBezTo>
                <a:cubicBezTo>
                  <a:pt x="3644" y="6323"/>
                  <a:pt x="4132" y="5835"/>
                  <a:pt x="4739" y="5835"/>
                </a:cubicBezTo>
                <a:cubicBezTo>
                  <a:pt x="4822" y="5835"/>
                  <a:pt x="4882" y="5835"/>
                  <a:pt x="4953" y="5847"/>
                </a:cubicBezTo>
                <a:cubicBezTo>
                  <a:pt x="4962" y="5848"/>
                  <a:pt x="4970" y="5848"/>
                  <a:pt x="4979" y="5848"/>
                </a:cubicBezTo>
                <a:cubicBezTo>
                  <a:pt x="5055" y="5848"/>
                  <a:pt x="5133" y="5801"/>
                  <a:pt x="5144" y="5716"/>
                </a:cubicBezTo>
                <a:cubicBezTo>
                  <a:pt x="5156" y="5620"/>
                  <a:pt x="5096" y="5537"/>
                  <a:pt x="5013" y="5525"/>
                </a:cubicBezTo>
                <a:cubicBezTo>
                  <a:pt x="4918" y="5513"/>
                  <a:pt x="4834" y="5489"/>
                  <a:pt x="4739" y="5489"/>
                </a:cubicBezTo>
                <a:cubicBezTo>
                  <a:pt x="3941" y="5489"/>
                  <a:pt x="3298" y="6144"/>
                  <a:pt x="3298" y="6942"/>
                </a:cubicBezTo>
                <a:cubicBezTo>
                  <a:pt x="3298" y="7740"/>
                  <a:pt x="3953" y="8383"/>
                  <a:pt x="4739" y="8383"/>
                </a:cubicBezTo>
                <a:cubicBezTo>
                  <a:pt x="5549" y="8383"/>
                  <a:pt x="6192" y="7728"/>
                  <a:pt x="6192" y="6942"/>
                </a:cubicBezTo>
                <a:cubicBezTo>
                  <a:pt x="6192" y="6609"/>
                  <a:pt x="6084" y="6299"/>
                  <a:pt x="5870" y="6049"/>
                </a:cubicBezTo>
                <a:lnTo>
                  <a:pt x="6406" y="5513"/>
                </a:lnTo>
                <a:cubicBezTo>
                  <a:pt x="6751" y="5906"/>
                  <a:pt x="6942" y="6418"/>
                  <a:pt x="6942" y="6942"/>
                </a:cubicBezTo>
                <a:cubicBezTo>
                  <a:pt x="6942" y="8156"/>
                  <a:pt x="5965" y="9133"/>
                  <a:pt x="4739" y="9133"/>
                </a:cubicBezTo>
                <a:cubicBezTo>
                  <a:pt x="3525" y="9133"/>
                  <a:pt x="2536" y="8156"/>
                  <a:pt x="2536" y="6942"/>
                </a:cubicBezTo>
                <a:cubicBezTo>
                  <a:pt x="2536" y="5716"/>
                  <a:pt x="3525" y="4739"/>
                  <a:pt x="4739" y="4739"/>
                </a:cubicBezTo>
                <a:cubicBezTo>
                  <a:pt x="5120" y="4739"/>
                  <a:pt x="5477" y="4823"/>
                  <a:pt x="5787" y="5001"/>
                </a:cubicBezTo>
                <a:cubicBezTo>
                  <a:pt x="5812" y="5016"/>
                  <a:pt x="5840" y="5022"/>
                  <a:pt x="5868" y="5022"/>
                </a:cubicBezTo>
                <a:cubicBezTo>
                  <a:pt x="5930" y="5022"/>
                  <a:pt x="5992" y="4988"/>
                  <a:pt x="6025" y="4930"/>
                </a:cubicBezTo>
                <a:cubicBezTo>
                  <a:pt x="6073" y="4834"/>
                  <a:pt x="6037" y="4739"/>
                  <a:pt x="5953" y="4692"/>
                </a:cubicBezTo>
                <a:cubicBezTo>
                  <a:pt x="5572" y="4501"/>
                  <a:pt x="5156" y="4370"/>
                  <a:pt x="4739" y="4370"/>
                </a:cubicBezTo>
                <a:cubicBezTo>
                  <a:pt x="3346" y="4370"/>
                  <a:pt x="2203" y="5525"/>
                  <a:pt x="2203" y="6918"/>
                </a:cubicBezTo>
                <a:cubicBezTo>
                  <a:pt x="2203" y="8323"/>
                  <a:pt x="3346" y="9466"/>
                  <a:pt x="4739" y="9466"/>
                </a:cubicBezTo>
                <a:cubicBezTo>
                  <a:pt x="6144" y="9466"/>
                  <a:pt x="7287" y="8323"/>
                  <a:pt x="7287" y="6918"/>
                </a:cubicBezTo>
                <a:cubicBezTo>
                  <a:pt x="7287" y="6299"/>
                  <a:pt x="7061" y="5716"/>
                  <a:pt x="6668" y="5239"/>
                </a:cubicBezTo>
                <a:lnTo>
                  <a:pt x="7204" y="4704"/>
                </a:lnTo>
                <a:cubicBezTo>
                  <a:pt x="7751" y="5311"/>
                  <a:pt x="8049" y="6085"/>
                  <a:pt x="8049" y="6918"/>
                </a:cubicBezTo>
                <a:cubicBezTo>
                  <a:pt x="8049" y="8740"/>
                  <a:pt x="6561" y="10228"/>
                  <a:pt x="4739" y="10228"/>
                </a:cubicBezTo>
                <a:cubicBezTo>
                  <a:pt x="2929" y="10228"/>
                  <a:pt x="1441" y="8740"/>
                  <a:pt x="1441" y="6918"/>
                </a:cubicBezTo>
                <a:cubicBezTo>
                  <a:pt x="1441" y="5108"/>
                  <a:pt x="2929" y="3620"/>
                  <a:pt x="4739" y="3620"/>
                </a:cubicBezTo>
                <a:cubicBezTo>
                  <a:pt x="5382" y="3620"/>
                  <a:pt x="5989" y="3799"/>
                  <a:pt x="6525" y="4132"/>
                </a:cubicBezTo>
                <a:cubicBezTo>
                  <a:pt x="6558" y="4151"/>
                  <a:pt x="6594" y="4161"/>
                  <a:pt x="6628" y="4161"/>
                </a:cubicBezTo>
                <a:cubicBezTo>
                  <a:pt x="6679" y="4161"/>
                  <a:pt x="6727" y="4139"/>
                  <a:pt x="6763" y="4096"/>
                </a:cubicBezTo>
                <a:cubicBezTo>
                  <a:pt x="6811" y="4025"/>
                  <a:pt x="6799" y="3918"/>
                  <a:pt x="6727" y="3858"/>
                </a:cubicBezTo>
                <a:cubicBezTo>
                  <a:pt x="6144" y="3477"/>
                  <a:pt x="5453" y="3275"/>
                  <a:pt x="4763" y="3275"/>
                </a:cubicBezTo>
                <a:cubicBezTo>
                  <a:pt x="2751" y="3275"/>
                  <a:pt x="1108" y="4918"/>
                  <a:pt x="1108" y="6918"/>
                </a:cubicBezTo>
                <a:cubicBezTo>
                  <a:pt x="1108" y="8930"/>
                  <a:pt x="2751" y="10573"/>
                  <a:pt x="4763" y="10573"/>
                </a:cubicBezTo>
                <a:cubicBezTo>
                  <a:pt x="6763" y="10573"/>
                  <a:pt x="8406" y="8930"/>
                  <a:pt x="8406" y="6918"/>
                </a:cubicBezTo>
                <a:cubicBezTo>
                  <a:pt x="8406" y="6013"/>
                  <a:pt x="8061" y="5132"/>
                  <a:pt x="7454" y="4465"/>
                </a:cubicBezTo>
                <a:lnTo>
                  <a:pt x="7989" y="3930"/>
                </a:lnTo>
                <a:cubicBezTo>
                  <a:pt x="8704" y="4739"/>
                  <a:pt x="9144" y="5775"/>
                  <a:pt x="9144" y="6942"/>
                </a:cubicBezTo>
                <a:cubicBezTo>
                  <a:pt x="9144" y="9359"/>
                  <a:pt x="7168" y="11347"/>
                  <a:pt x="4739" y="11347"/>
                </a:cubicBezTo>
                <a:cubicBezTo>
                  <a:pt x="2322" y="11347"/>
                  <a:pt x="334" y="9359"/>
                  <a:pt x="334" y="6942"/>
                </a:cubicBezTo>
                <a:cubicBezTo>
                  <a:pt x="334" y="4513"/>
                  <a:pt x="2322" y="2537"/>
                  <a:pt x="4739" y="2537"/>
                </a:cubicBezTo>
                <a:close/>
                <a:moveTo>
                  <a:pt x="10403" y="1"/>
                </a:moveTo>
                <a:cubicBezTo>
                  <a:pt x="10360" y="1"/>
                  <a:pt x="10315" y="16"/>
                  <a:pt x="10275" y="48"/>
                </a:cubicBezTo>
                <a:lnTo>
                  <a:pt x="8466" y="1882"/>
                </a:lnTo>
                <a:cubicBezTo>
                  <a:pt x="8430" y="1906"/>
                  <a:pt x="8418" y="1953"/>
                  <a:pt x="8418" y="1989"/>
                </a:cubicBezTo>
                <a:lnTo>
                  <a:pt x="8418" y="3025"/>
                </a:lnTo>
                <a:lnTo>
                  <a:pt x="7978" y="3465"/>
                </a:lnTo>
                <a:cubicBezTo>
                  <a:pt x="7120" y="2679"/>
                  <a:pt x="5989" y="2203"/>
                  <a:pt x="4739" y="2203"/>
                </a:cubicBezTo>
                <a:cubicBezTo>
                  <a:pt x="2120" y="2203"/>
                  <a:pt x="0" y="4334"/>
                  <a:pt x="0" y="6954"/>
                </a:cubicBezTo>
                <a:cubicBezTo>
                  <a:pt x="0" y="9573"/>
                  <a:pt x="2120" y="11692"/>
                  <a:pt x="4739" y="11692"/>
                </a:cubicBezTo>
                <a:cubicBezTo>
                  <a:pt x="7358" y="11692"/>
                  <a:pt x="9490" y="9573"/>
                  <a:pt x="9490" y="6954"/>
                </a:cubicBezTo>
                <a:cubicBezTo>
                  <a:pt x="9490" y="5704"/>
                  <a:pt x="9013" y="4573"/>
                  <a:pt x="8228" y="3715"/>
                </a:cubicBezTo>
                <a:lnTo>
                  <a:pt x="8668" y="3275"/>
                </a:lnTo>
                <a:lnTo>
                  <a:pt x="9704" y="3275"/>
                </a:lnTo>
                <a:cubicBezTo>
                  <a:pt x="9740" y="3275"/>
                  <a:pt x="9787" y="3263"/>
                  <a:pt x="9823" y="3227"/>
                </a:cubicBezTo>
                <a:lnTo>
                  <a:pt x="11645" y="1394"/>
                </a:lnTo>
                <a:cubicBezTo>
                  <a:pt x="11680" y="1346"/>
                  <a:pt x="11692" y="1263"/>
                  <a:pt x="11668" y="1203"/>
                </a:cubicBezTo>
                <a:cubicBezTo>
                  <a:pt x="11633" y="1144"/>
                  <a:pt x="11573" y="1096"/>
                  <a:pt x="11502" y="1096"/>
                </a:cubicBezTo>
                <a:lnTo>
                  <a:pt x="10573" y="1096"/>
                </a:lnTo>
                <a:lnTo>
                  <a:pt x="10573" y="179"/>
                </a:lnTo>
                <a:cubicBezTo>
                  <a:pt x="10573" y="108"/>
                  <a:pt x="10537" y="48"/>
                  <a:pt x="10466" y="12"/>
                </a:cubicBezTo>
                <a:cubicBezTo>
                  <a:pt x="10446" y="5"/>
                  <a:pt x="10425" y="1"/>
                  <a:pt x="104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058" name="Picture 2" descr="https://sun9-62.userapi.com/s/v1/ig2/-NV2Ep19vjkjHy43RMI2NzpL7uHDoksg-hZ3qoP4CBvjxC_8XnCictXFNK4ySs1qbvHuLyrgR4AvlZJH8804T1gd.jpg?size=650x558&amp;quality=9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6"/>
          <p:cNvPicPr preferRelativeResize="0"/>
          <p:nvPr/>
        </p:nvPicPr>
        <p:blipFill rotWithShape="1">
          <a:blip r:embed="rId3">
            <a:alphaModFix/>
          </a:blip>
          <a:srcRect t="475" b="475"/>
          <a:stretch/>
        </p:blipFill>
        <p:spPr>
          <a:xfrm flipH="1">
            <a:off x="10836696" y="915566"/>
            <a:ext cx="116876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6"/>
          <p:cNvSpPr/>
          <p:nvPr/>
        </p:nvSpPr>
        <p:spPr>
          <a:xfrm rot="5400000">
            <a:off x="545310" y="-26296"/>
            <a:ext cx="3358800" cy="4090396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1"/>
          </p:nvPr>
        </p:nvSpPr>
        <p:spPr>
          <a:xfrm>
            <a:off x="251520" y="2283718"/>
            <a:ext cx="4252505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lt1"/>
                </a:solidFill>
              </a:rPr>
              <a:t>С любовью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lt1"/>
                </a:solidFill>
              </a:rPr>
              <a:t>ВО «Правильный Выбор»</a:t>
            </a:r>
            <a:endParaRPr sz="2400" dirty="0">
              <a:solidFill>
                <a:schemeClr val="lt1"/>
              </a:solidFill>
            </a:endParaRPr>
          </a:p>
        </p:txBody>
      </p:sp>
      <p:sp>
        <p:nvSpPr>
          <p:cNvPr id="130" name="Google Shape;130;p26"/>
          <p:cNvSpPr txBox="1">
            <a:spLocks noGrp="1"/>
          </p:cNvSpPr>
          <p:nvPr>
            <p:ph type="ctrTitle"/>
          </p:nvPr>
        </p:nvSpPr>
        <p:spPr>
          <a:xfrm>
            <a:off x="179512" y="339502"/>
            <a:ext cx="45924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chemeClr val="bg1"/>
                </a:solidFill>
                <a:latin typeface="Livvic"/>
                <a:ea typeface="Livvic"/>
                <a:cs typeface="Livvic"/>
                <a:sym typeface="Livvic"/>
              </a:rPr>
              <a:t>Спасибо за внимание!</a:t>
            </a:r>
            <a:endParaRPr dirty="0">
              <a:solidFill>
                <a:schemeClr val="bg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31" name="Google Shape;131;p26"/>
          <p:cNvSpPr/>
          <p:nvPr/>
        </p:nvSpPr>
        <p:spPr>
          <a:xfrm rot="-5400000" flipH="1">
            <a:off x="8691782" y="2556424"/>
            <a:ext cx="3358800" cy="22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6738" name="Picture 2" descr="https://sun9-20.userapi.com/s/v1/if2/xGixWzJ7Ha1MM_Q1o8vUqU4NqoAnRARBUf9O-EYKII1R7Nj6fGbxY76HEqtO19mTHrE8yJsAfjJPEO1MSR6jALhc.jpg?size=750x728&amp;quality=96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3968" y="555526"/>
            <a:ext cx="4860032" cy="4587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8"/>
          <p:cNvSpPr/>
          <p:nvPr/>
        </p:nvSpPr>
        <p:spPr>
          <a:xfrm>
            <a:off x="0" y="0"/>
            <a:ext cx="9144000" cy="14916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48"/>
          <p:cNvSpPr txBox="1">
            <a:spLocks noGrp="1"/>
          </p:cNvSpPr>
          <p:nvPr>
            <p:ph type="ctrTitle"/>
          </p:nvPr>
        </p:nvSpPr>
        <p:spPr>
          <a:xfrm rot="5400000">
            <a:off x="9051814" y="2052376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OUR LOCATIONS</a:t>
            </a:r>
            <a:endParaRPr dirty="0"/>
          </a:p>
        </p:txBody>
      </p:sp>
      <p:grpSp>
        <p:nvGrpSpPr>
          <p:cNvPr id="494" name="Google Shape;494;p48"/>
          <p:cNvGrpSpPr/>
          <p:nvPr/>
        </p:nvGrpSpPr>
        <p:grpSpPr>
          <a:xfrm>
            <a:off x="-2772815" y="339502"/>
            <a:ext cx="1800200" cy="3094349"/>
            <a:chOff x="238125" y="164598"/>
            <a:chExt cx="7141900" cy="4411675"/>
          </a:xfrm>
        </p:grpSpPr>
        <p:sp>
          <p:nvSpPr>
            <p:cNvPr id="495" name="Google Shape;495;p48"/>
            <p:cNvSpPr/>
            <p:nvPr/>
          </p:nvSpPr>
          <p:spPr>
            <a:xfrm>
              <a:off x="238125" y="164598"/>
              <a:ext cx="7141900" cy="4411675"/>
            </a:xfrm>
            <a:custGeom>
              <a:avLst/>
              <a:gdLst/>
              <a:ahLst/>
              <a:cxnLst/>
              <a:rect l="l" t="t" r="r" b="b"/>
              <a:pathLst>
                <a:path w="285676" h="176467" extrusionOk="0">
                  <a:moveTo>
                    <a:pt x="25976" y="0"/>
                  </a:moveTo>
                  <a:lnTo>
                    <a:pt x="25182" y="2048"/>
                  </a:lnTo>
                  <a:lnTo>
                    <a:pt x="25976" y="2842"/>
                  </a:lnTo>
                  <a:lnTo>
                    <a:pt x="25579" y="3806"/>
                  </a:lnTo>
                  <a:lnTo>
                    <a:pt x="24566" y="5569"/>
                  </a:lnTo>
                  <a:lnTo>
                    <a:pt x="25976" y="7418"/>
                  </a:lnTo>
                  <a:lnTo>
                    <a:pt x="25275" y="8298"/>
                  </a:lnTo>
                  <a:lnTo>
                    <a:pt x="25275" y="10763"/>
                  </a:lnTo>
                  <a:lnTo>
                    <a:pt x="23510" y="12874"/>
                  </a:lnTo>
                  <a:lnTo>
                    <a:pt x="20959" y="12874"/>
                  </a:lnTo>
                  <a:lnTo>
                    <a:pt x="20606" y="10054"/>
                  </a:lnTo>
                  <a:lnTo>
                    <a:pt x="22369" y="9444"/>
                  </a:lnTo>
                  <a:lnTo>
                    <a:pt x="23688" y="7595"/>
                  </a:lnTo>
                  <a:lnTo>
                    <a:pt x="23688" y="5478"/>
                  </a:lnTo>
                  <a:lnTo>
                    <a:pt x="20606" y="4953"/>
                  </a:lnTo>
                  <a:lnTo>
                    <a:pt x="17700" y="3806"/>
                  </a:lnTo>
                  <a:lnTo>
                    <a:pt x="16908" y="1694"/>
                  </a:lnTo>
                  <a:lnTo>
                    <a:pt x="15674" y="1694"/>
                  </a:lnTo>
                  <a:lnTo>
                    <a:pt x="14794" y="4068"/>
                  </a:lnTo>
                  <a:lnTo>
                    <a:pt x="14794" y="5478"/>
                  </a:lnTo>
                  <a:lnTo>
                    <a:pt x="15674" y="5917"/>
                  </a:lnTo>
                  <a:lnTo>
                    <a:pt x="15589" y="8021"/>
                  </a:lnTo>
                  <a:lnTo>
                    <a:pt x="16992" y="8220"/>
                  </a:lnTo>
                  <a:lnTo>
                    <a:pt x="15525" y="9652"/>
                  </a:lnTo>
                  <a:lnTo>
                    <a:pt x="15410" y="12521"/>
                  </a:lnTo>
                  <a:lnTo>
                    <a:pt x="16381" y="14284"/>
                  </a:lnTo>
                  <a:lnTo>
                    <a:pt x="14794" y="16135"/>
                  </a:lnTo>
                  <a:lnTo>
                    <a:pt x="14794" y="17722"/>
                  </a:lnTo>
                  <a:lnTo>
                    <a:pt x="13029" y="23355"/>
                  </a:lnTo>
                  <a:lnTo>
                    <a:pt x="12215" y="24532"/>
                  </a:lnTo>
                  <a:lnTo>
                    <a:pt x="11273" y="25905"/>
                  </a:lnTo>
                  <a:lnTo>
                    <a:pt x="11273" y="28195"/>
                  </a:lnTo>
                  <a:lnTo>
                    <a:pt x="8956" y="32396"/>
                  </a:lnTo>
                  <a:lnTo>
                    <a:pt x="5638" y="38412"/>
                  </a:lnTo>
                  <a:lnTo>
                    <a:pt x="5285" y="44748"/>
                  </a:lnTo>
                  <a:lnTo>
                    <a:pt x="4407" y="46335"/>
                  </a:lnTo>
                  <a:lnTo>
                    <a:pt x="4753" y="48801"/>
                  </a:lnTo>
                  <a:lnTo>
                    <a:pt x="1680" y="53817"/>
                  </a:lnTo>
                  <a:lnTo>
                    <a:pt x="0" y="56106"/>
                  </a:lnTo>
                  <a:lnTo>
                    <a:pt x="2997" y="59449"/>
                  </a:lnTo>
                  <a:lnTo>
                    <a:pt x="2381" y="62107"/>
                  </a:lnTo>
                  <a:lnTo>
                    <a:pt x="2168" y="66281"/>
                  </a:lnTo>
                  <a:lnTo>
                    <a:pt x="4230" y="69398"/>
                  </a:lnTo>
                  <a:lnTo>
                    <a:pt x="4053" y="72218"/>
                  </a:lnTo>
                  <a:lnTo>
                    <a:pt x="5902" y="74246"/>
                  </a:lnTo>
                  <a:lnTo>
                    <a:pt x="5726" y="79441"/>
                  </a:lnTo>
                  <a:lnTo>
                    <a:pt x="7752" y="81821"/>
                  </a:lnTo>
                  <a:lnTo>
                    <a:pt x="7752" y="83140"/>
                  </a:lnTo>
                  <a:lnTo>
                    <a:pt x="6518" y="84457"/>
                  </a:lnTo>
                  <a:lnTo>
                    <a:pt x="6518" y="85513"/>
                  </a:lnTo>
                  <a:lnTo>
                    <a:pt x="7313" y="86222"/>
                  </a:lnTo>
                  <a:lnTo>
                    <a:pt x="8978" y="90339"/>
                  </a:lnTo>
                  <a:lnTo>
                    <a:pt x="9382" y="91330"/>
                  </a:lnTo>
                  <a:lnTo>
                    <a:pt x="10125" y="93172"/>
                  </a:lnTo>
                  <a:lnTo>
                    <a:pt x="9510" y="94761"/>
                  </a:lnTo>
                  <a:lnTo>
                    <a:pt x="9956" y="95908"/>
                  </a:lnTo>
                  <a:lnTo>
                    <a:pt x="10479" y="96872"/>
                  </a:lnTo>
                  <a:lnTo>
                    <a:pt x="9814" y="98814"/>
                  </a:lnTo>
                  <a:lnTo>
                    <a:pt x="9807" y="98819"/>
                  </a:lnTo>
                  <a:lnTo>
                    <a:pt x="9601" y="99430"/>
                  </a:lnTo>
                  <a:lnTo>
                    <a:pt x="11096" y="100663"/>
                  </a:lnTo>
                  <a:lnTo>
                    <a:pt x="15496" y="101186"/>
                  </a:lnTo>
                  <a:lnTo>
                    <a:pt x="18848" y="105325"/>
                  </a:lnTo>
                  <a:lnTo>
                    <a:pt x="20633" y="105799"/>
                  </a:lnTo>
                  <a:lnTo>
                    <a:pt x="20959" y="107706"/>
                  </a:lnTo>
                  <a:lnTo>
                    <a:pt x="23071" y="107706"/>
                  </a:lnTo>
                  <a:lnTo>
                    <a:pt x="23071" y="110349"/>
                  </a:lnTo>
                  <a:lnTo>
                    <a:pt x="25361" y="111227"/>
                  </a:lnTo>
                  <a:lnTo>
                    <a:pt x="25545" y="113311"/>
                  </a:lnTo>
                  <a:lnTo>
                    <a:pt x="25976" y="118094"/>
                  </a:lnTo>
                  <a:lnTo>
                    <a:pt x="39361" y="118094"/>
                  </a:lnTo>
                  <a:lnTo>
                    <a:pt x="39361" y="121176"/>
                  </a:lnTo>
                  <a:lnTo>
                    <a:pt x="50344" y="127809"/>
                  </a:lnTo>
                  <a:lnTo>
                    <a:pt x="58466" y="132711"/>
                  </a:lnTo>
                  <a:lnTo>
                    <a:pt x="75109" y="134739"/>
                  </a:lnTo>
                  <a:lnTo>
                    <a:pt x="75896" y="131125"/>
                  </a:lnTo>
                  <a:lnTo>
                    <a:pt x="85236" y="131826"/>
                  </a:lnTo>
                  <a:lnTo>
                    <a:pt x="93881" y="142297"/>
                  </a:lnTo>
                  <a:lnTo>
                    <a:pt x="95269" y="143977"/>
                  </a:lnTo>
                  <a:lnTo>
                    <a:pt x="95114" y="147096"/>
                  </a:lnTo>
                  <a:cubicBezTo>
                    <a:pt x="95114" y="147096"/>
                    <a:pt x="98353" y="152785"/>
                    <a:pt x="102929" y="153928"/>
                  </a:cubicBezTo>
                  <a:lnTo>
                    <a:pt x="106012" y="151554"/>
                  </a:lnTo>
                  <a:lnTo>
                    <a:pt x="106012" y="148116"/>
                  </a:lnTo>
                  <a:lnTo>
                    <a:pt x="110943" y="148293"/>
                  </a:lnTo>
                  <a:lnTo>
                    <a:pt x="111823" y="149264"/>
                  </a:lnTo>
                  <a:lnTo>
                    <a:pt x="114729" y="149264"/>
                  </a:lnTo>
                  <a:cubicBezTo>
                    <a:pt x="114729" y="149264"/>
                    <a:pt x="117726" y="151745"/>
                    <a:pt x="119830" y="156797"/>
                  </a:cubicBezTo>
                  <a:cubicBezTo>
                    <a:pt x="119864" y="156866"/>
                    <a:pt x="119895" y="156937"/>
                    <a:pt x="119921" y="157010"/>
                  </a:cubicBezTo>
                  <a:cubicBezTo>
                    <a:pt x="119921" y="157010"/>
                    <a:pt x="122125" y="163175"/>
                    <a:pt x="125031" y="164847"/>
                  </a:cubicBezTo>
                  <a:cubicBezTo>
                    <a:pt x="125031" y="164847"/>
                    <a:pt x="125561" y="165725"/>
                    <a:pt x="125909" y="168106"/>
                  </a:cubicBezTo>
                  <a:cubicBezTo>
                    <a:pt x="125909" y="168106"/>
                    <a:pt x="126270" y="169637"/>
                    <a:pt x="127496" y="171287"/>
                  </a:cubicBezTo>
                  <a:cubicBezTo>
                    <a:pt x="128631" y="172825"/>
                    <a:pt x="130514" y="174462"/>
                    <a:pt x="133577" y="175056"/>
                  </a:cubicBezTo>
                  <a:lnTo>
                    <a:pt x="138324" y="176466"/>
                  </a:lnTo>
                  <a:lnTo>
                    <a:pt x="139472" y="175588"/>
                  </a:lnTo>
                  <a:cubicBezTo>
                    <a:pt x="139472" y="175588"/>
                    <a:pt x="138508" y="173484"/>
                    <a:pt x="138175" y="171287"/>
                  </a:cubicBezTo>
                  <a:cubicBezTo>
                    <a:pt x="138025" y="170309"/>
                    <a:pt x="137998" y="169303"/>
                    <a:pt x="138239" y="168460"/>
                  </a:cubicBezTo>
                  <a:lnTo>
                    <a:pt x="138153" y="163352"/>
                  </a:lnTo>
                  <a:lnTo>
                    <a:pt x="139472" y="162996"/>
                  </a:lnTo>
                  <a:lnTo>
                    <a:pt x="140527" y="160531"/>
                  </a:lnTo>
                  <a:lnTo>
                    <a:pt x="142461" y="160353"/>
                  </a:lnTo>
                  <a:lnTo>
                    <a:pt x="143872" y="158241"/>
                  </a:lnTo>
                  <a:lnTo>
                    <a:pt x="147748" y="157447"/>
                  </a:lnTo>
                  <a:lnTo>
                    <a:pt x="148719" y="156797"/>
                  </a:lnTo>
                  <a:lnTo>
                    <a:pt x="151270" y="155073"/>
                  </a:lnTo>
                  <a:lnTo>
                    <a:pt x="151270" y="153310"/>
                  </a:lnTo>
                  <a:lnTo>
                    <a:pt x="159985" y="149441"/>
                  </a:lnTo>
                  <a:lnTo>
                    <a:pt x="162712" y="149441"/>
                  </a:lnTo>
                  <a:lnTo>
                    <a:pt x="169147" y="151113"/>
                  </a:lnTo>
                  <a:lnTo>
                    <a:pt x="170110" y="150497"/>
                  </a:lnTo>
                  <a:lnTo>
                    <a:pt x="170110" y="148470"/>
                  </a:lnTo>
                  <a:lnTo>
                    <a:pt x="174779" y="149789"/>
                  </a:lnTo>
                  <a:lnTo>
                    <a:pt x="175922" y="153749"/>
                  </a:lnTo>
                  <a:lnTo>
                    <a:pt x="179968" y="153764"/>
                  </a:lnTo>
                  <a:lnTo>
                    <a:pt x="182349" y="150938"/>
                  </a:lnTo>
                  <a:lnTo>
                    <a:pt x="186841" y="153049"/>
                  </a:lnTo>
                  <a:lnTo>
                    <a:pt x="188690" y="151907"/>
                  </a:lnTo>
                  <a:lnTo>
                    <a:pt x="185346" y="148471"/>
                  </a:lnTo>
                  <a:lnTo>
                    <a:pt x="186579" y="146799"/>
                  </a:lnTo>
                  <a:lnTo>
                    <a:pt x="186579" y="143979"/>
                  </a:lnTo>
                  <a:lnTo>
                    <a:pt x="193119" y="143950"/>
                  </a:lnTo>
                  <a:lnTo>
                    <a:pt x="194679" y="142569"/>
                  </a:lnTo>
                  <a:lnTo>
                    <a:pt x="195906" y="143981"/>
                  </a:lnTo>
                  <a:lnTo>
                    <a:pt x="198174" y="142301"/>
                  </a:lnTo>
                  <a:lnTo>
                    <a:pt x="198287" y="142223"/>
                  </a:lnTo>
                  <a:lnTo>
                    <a:pt x="199371" y="142301"/>
                  </a:lnTo>
                  <a:lnTo>
                    <a:pt x="206649" y="142839"/>
                  </a:lnTo>
                  <a:lnTo>
                    <a:pt x="209378" y="146885"/>
                  </a:lnTo>
                  <a:lnTo>
                    <a:pt x="211142" y="146446"/>
                  </a:lnTo>
                  <a:lnTo>
                    <a:pt x="215629" y="143802"/>
                  </a:lnTo>
                  <a:lnTo>
                    <a:pt x="219418" y="144072"/>
                  </a:lnTo>
                  <a:lnTo>
                    <a:pt x="223905" y="149003"/>
                  </a:lnTo>
                  <a:lnTo>
                    <a:pt x="225401" y="149528"/>
                  </a:lnTo>
                  <a:lnTo>
                    <a:pt x="225847" y="154104"/>
                  </a:lnTo>
                  <a:lnTo>
                    <a:pt x="225229" y="156797"/>
                  </a:lnTo>
                  <a:lnTo>
                    <a:pt x="225138" y="157187"/>
                  </a:lnTo>
                  <a:lnTo>
                    <a:pt x="225847" y="158506"/>
                  </a:lnTo>
                  <a:lnTo>
                    <a:pt x="227257" y="158329"/>
                  </a:lnTo>
                  <a:lnTo>
                    <a:pt x="226904" y="160178"/>
                  </a:lnTo>
                  <a:lnTo>
                    <a:pt x="229716" y="163437"/>
                  </a:lnTo>
                  <a:lnTo>
                    <a:pt x="231126" y="163528"/>
                  </a:lnTo>
                  <a:lnTo>
                    <a:pt x="231126" y="165201"/>
                  </a:lnTo>
                  <a:lnTo>
                    <a:pt x="231828" y="166341"/>
                  </a:lnTo>
                  <a:lnTo>
                    <a:pt x="233507" y="166341"/>
                  </a:lnTo>
                  <a:lnTo>
                    <a:pt x="233507" y="169340"/>
                  </a:lnTo>
                  <a:lnTo>
                    <a:pt x="235967" y="169148"/>
                  </a:lnTo>
                  <a:cubicBezTo>
                    <a:pt x="235967" y="169148"/>
                    <a:pt x="237568" y="170547"/>
                    <a:pt x="237816" y="171189"/>
                  </a:cubicBezTo>
                  <a:cubicBezTo>
                    <a:pt x="237825" y="171212"/>
                    <a:pt x="237816" y="171289"/>
                    <a:pt x="237816" y="171289"/>
                  </a:cubicBezTo>
                  <a:lnTo>
                    <a:pt x="244334" y="171289"/>
                  </a:lnTo>
                  <a:lnTo>
                    <a:pt x="244334" y="162559"/>
                  </a:lnTo>
                  <a:lnTo>
                    <a:pt x="241246" y="156797"/>
                  </a:lnTo>
                  <a:lnTo>
                    <a:pt x="239665" y="153842"/>
                  </a:lnTo>
                  <a:lnTo>
                    <a:pt x="239226" y="149789"/>
                  </a:lnTo>
                  <a:lnTo>
                    <a:pt x="235003" y="146181"/>
                  </a:lnTo>
                  <a:lnTo>
                    <a:pt x="235003" y="143800"/>
                  </a:lnTo>
                  <a:lnTo>
                    <a:pt x="233245" y="142297"/>
                  </a:lnTo>
                  <a:lnTo>
                    <a:pt x="233154" y="142214"/>
                  </a:lnTo>
                  <a:lnTo>
                    <a:pt x="232445" y="139139"/>
                  </a:lnTo>
                  <a:lnTo>
                    <a:pt x="230773" y="136936"/>
                  </a:lnTo>
                  <a:lnTo>
                    <a:pt x="231347" y="127809"/>
                  </a:lnTo>
                  <a:lnTo>
                    <a:pt x="231389" y="127071"/>
                  </a:lnTo>
                  <a:lnTo>
                    <a:pt x="233679" y="125838"/>
                  </a:lnTo>
                  <a:lnTo>
                    <a:pt x="235089" y="122757"/>
                  </a:lnTo>
                  <a:lnTo>
                    <a:pt x="236852" y="122757"/>
                  </a:lnTo>
                  <a:lnTo>
                    <a:pt x="241075" y="118270"/>
                  </a:lnTo>
                  <a:lnTo>
                    <a:pt x="240984" y="116507"/>
                  </a:lnTo>
                  <a:lnTo>
                    <a:pt x="242860" y="113310"/>
                  </a:lnTo>
                  <a:lnTo>
                    <a:pt x="243365" y="112461"/>
                  </a:lnTo>
                  <a:lnTo>
                    <a:pt x="246624" y="111750"/>
                  </a:lnTo>
                  <a:lnTo>
                    <a:pt x="248644" y="107875"/>
                  </a:lnTo>
                  <a:lnTo>
                    <a:pt x="248644" y="105146"/>
                  </a:lnTo>
                  <a:lnTo>
                    <a:pt x="255602" y="104008"/>
                  </a:lnTo>
                  <a:lnTo>
                    <a:pt x="256480" y="101803"/>
                  </a:lnTo>
                  <a:lnTo>
                    <a:pt x="255248" y="99606"/>
                  </a:lnTo>
                  <a:lnTo>
                    <a:pt x="256538" y="98819"/>
                  </a:lnTo>
                  <a:lnTo>
                    <a:pt x="257274" y="98373"/>
                  </a:lnTo>
                  <a:lnTo>
                    <a:pt x="257274" y="95732"/>
                  </a:lnTo>
                  <a:lnTo>
                    <a:pt x="254631" y="93704"/>
                  </a:lnTo>
                  <a:lnTo>
                    <a:pt x="256134" y="92294"/>
                  </a:lnTo>
                  <a:lnTo>
                    <a:pt x="256219" y="91416"/>
                  </a:lnTo>
                  <a:lnTo>
                    <a:pt x="254724" y="90445"/>
                  </a:lnTo>
                  <a:lnTo>
                    <a:pt x="255163" y="88233"/>
                  </a:lnTo>
                  <a:lnTo>
                    <a:pt x="253399" y="87453"/>
                  </a:lnTo>
                  <a:lnTo>
                    <a:pt x="251111" y="87277"/>
                  </a:lnTo>
                  <a:lnTo>
                    <a:pt x="251727" y="85251"/>
                  </a:lnTo>
                  <a:lnTo>
                    <a:pt x="251528" y="84322"/>
                  </a:lnTo>
                  <a:lnTo>
                    <a:pt x="251202" y="82784"/>
                  </a:lnTo>
                  <a:lnTo>
                    <a:pt x="249707" y="79964"/>
                  </a:lnTo>
                  <a:lnTo>
                    <a:pt x="248296" y="79263"/>
                  </a:lnTo>
                  <a:lnTo>
                    <a:pt x="248120" y="75565"/>
                  </a:lnTo>
                  <a:lnTo>
                    <a:pt x="247327" y="73892"/>
                  </a:lnTo>
                  <a:lnTo>
                    <a:pt x="249532" y="71604"/>
                  </a:lnTo>
                  <a:lnTo>
                    <a:pt x="250495" y="72222"/>
                  </a:lnTo>
                  <a:lnTo>
                    <a:pt x="249878" y="75565"/>
                  </a:lnTo>
                  <a:lnTo>
                    <a:pt x="250084" y="78223"/>
                  </a:lnTo>
                  <a:lnTo>
                    <a:pt x="252053" y="79257"/>
                  </a:lnTo>
                  <a:lnTo>
                    <a:pt x="253399" y="81374"/>
                  </a:lnTo>
                  <a:lnTo>
                    <a:pt x="253166" y="84324"/>
                  </a:lnTo>
                  <a:lnTo>
                    <a:pt x="254718" y="84324"/>
                  </a:lnTo>
                  <a:lnTo>
                    <a:pt x="256305" y="81730"/>
                  </a:lnTo>
                  <a:lnTo>
                    <a:pt x="257276" y="77676"/>
                  </a:lnTo>
                  <a:lnTo>
                    <a:pt x="254988" y="74947"/>
                  </a:lnTo>
                  <a:lnTo>
                    <a:pt x="253031" y="71531"/>
                  </a:lnTo>
                  <a:lnTo>
                    <a:pt x="255873" y="71688"/>
                  </a:lnTo>
                  <a:lnTo>
                    <a:pt x="256136" y="73630"/>
                  </a:lnTo>
                  <a:lnTo>
                    <a:pt x="257276" y="73807"/>
                  </a:lnTo>
                  <a:lnTo>
                    <a:pt x="259005" y="69832"/>
                  </a:lnTo>
                  <a:lnTo>
                    <a:pt x="260265" y="66933"/>
                  </a:lnTo>
                  <a:lnTo>
                    <a:pt x="259473" y="61654"/>
                  </a:lnTo>
                  <a:lnTo>
                    <a:pt x="258772" y="60952"/>
                  </a:lnTo>
                  <a:lnTo>
                    <a:pt x="263348" y="56283"/>
                  </a:lnTo>
                  <a:lnTo>
                    <a:pt x="266254" y="56283"/>
                  </a:lnTo>
                  <a:lnTo>
                    <a:pt x="268004" y="55341"/>
                  </a:lnTo>
                  <a:lnTo>
                    <a:pt x="270659" y="53902"/>
                  </a:lnTo>
                  <a:lnTo>
                    <a:pt x="270659" y="51528"/>
                  </a:lnTo>
                  <a:lnTo>
                    <a:pt x="274357" y="50033"/>
                  </a:lnTo>
                  <a:lnTo>
                    <a:pt x="274796" y="48269"/>
                  </a:lnTo>
                  <a:lnTo>
                    <a:pt x="271274" y="44046"/>
                  </a:lnTo>
                  <a:lnTo>
                    <a:pt x="271274" y="38235"/>
                  </a:lnTo>
                  <a:lnTo>
                    <a:pt x="272061" y="35153"/>
                  </a:lnTo>
                  <a:lnTo>
                    <a:pt x="276554" y="32950"/>
                  </a:lnTo>
                  <a:lnTo>
                    <a:pt x="276554" y="31454"/>
                  </a:lnTo>
                  <a:lnTo>
                    <a:pt x="276031" y="29343"/>
                  </a:lnTo>
                  <a:lnTo>
                    <a:pt x="277966" y="28286"/>
                  </a:lnTo>
                  <a:lnTo>
                    <a:pt x="280516" y="28372"/>
                  </a:lnTo>
                  <a:lnTo>
                    <a:pt x="282748" y="26352"/>
                  </a:lnTo>
                  <a:lnTo>
                    <a:pt x="285675" y="23703"/>
                  </a:lnTo>
                  <a:lnTo>
                    <a:pt x="285675" y="21945"/>
                  </a:lnTo>
                  <a:lnTo>
                    <a:pt x="281820" y="21484"/>
                  </a:lnTo>
                  <a:lnTo>
                    <a:pt x="281573" y="19216"/>
                  </a:lnTo>
                  <a:lnTo>
                    <a:pt x="279461" y="19125"/>
                  </a:lnTo>
                  <a:lnTo>
                    <a:pt x="277144" y="11861"/>
                  </a:lnTo>
                  <a:lnTo>
                    <a:pt x="267443" y="11861"/>
                  </a:lnTo>
                  <a:lnTo>
                    <a:pt x="265991" y="19125"/>
                  </a:lnTo>
                  <a:lnTo>
                    <a:pt x="267046" y="21329"/>
                  </a:lnTo>
                  <a:lnTo>
                    <a:pt x="267137" y="23178"/>
                  </a:lnTo>
                  <a:lnTo>
                    <a:pt x="265898" y="23617"/>
                  </a:lnTo>
                  <a:lnTo>
                    <a:pt x="265813" y="25290"/>
                  </a:lnTo>
                  <a:lnTo>
                    <a:pt x="265281" y="26344"/>
                  </a:lnTo>
                  <a:lnTo>
                    <a:pt x="265261" y="26352"/>
                  </a:lnTo>
                  <a:lnTo>
                    <a:pt x="263086" y="26962"/>
                  </a:lnTo>
                  <a:lnTo>
                    <a:pt x="262206" y="29328"/>
                  </a:lnTo>
                  <a:lnTo>
                    <a:pt x="248120" y="32595"/>
                  </a:lnTo>
                  <a:lnTo>
                    <a:pt x="244420" y="35856"/>
                  </a:lnTo>
                  <a:lnTo>
                    <a:pt x="243095" y="38583"/>
                  </a:lnTo>
                  <a:lnTo>
                    <a:pt x="237688" y="40844"/>
                  </a:lnTo>
                  <a:lnTo>
                    <a:pt x="237200" y="41050"/>
                  </a:lnTo>
                  <a:lnTo>
                    <a:pt x="237732" y="42722"/>
                  </a:lnTo>
                  <a:lnTo>
                    <a:pt x="234025" y="42551"/>
                  </a:lnTo>
                  <a:lnTo>
                    <a:pt x="229270" y="45101"/>
                  </a:lnTo>
                  <a:lnTo>
                    <a:pt x="226457" y="47830"/>
                  </a:lnTo>
                  <a:lnTo>
                    <a:pt x="226896" y="49856"/>
                  </a:lnTo>
                  <a:lnTo>
                    <a:pt x="229716" y="49503"/>
                  </a:lnTo>
                  <a:lnTo>
                    <a:pt x="230327" y="50736"/>
                  </a:lnTo>
                  <a:lnTo>
                    <a:pt x="229625" y="52146"/>
                  </a:lnTo>
                  <a:lnTo>
                    <a:pt x="226989" y="52062"/>
                  </a:lnTo>
                  <a:lnTo>
                    <a:pt x="223198" y="55052"/>
                  </a:lnTo>
                  <a:lnTo>
                    <a:pt x="218882" y="54789"/>
                  </a:lnTo>
                  <a:lnTo>
                    <a:pt x="218401" y="55341"/>
                  </a:lnTo>
                  <a:lnTo>
                    <a:pt x="214221" y="60160"/>
                  </a:lnTo>
                  <a:lnTo>
                    <a:pt x="210961" y="59983"/>
                  </a:lnTo>
                  <a:lnTo>
                    <a:pt x="210961" y="58480"/>
                  </a:lnTo>
                  <a:lnTo>
                    <a:pt x="213865" y="57517"/>
                  </a:lnTo>
                  <a:lnTo>
                    <a:pt x="213993" y="55341"/>
                  </a:lnTo>
                  <a:lnTo>
                    <a:pt x="214128" y="53024"/>
                  </a:lnTo>
                  <a:lnTo>
                    <a:pt x="216948" y="50736"/>
                  </a:lnTo>
                  <a:lnTo>
                    <a:pt x="215716" y="45628"/>
                  </a:lnTo>
                  <a:lnTo>
                    <a:pt x="217565" y="42283"/>
                  </a:lnTo>
                  <a:lnTo>
                    <a:pt x="217374" y="40844"/>
                  </a:lnTo>
                  <a:lnTo>
                    <a:pt x="217126" y="38938"/>
                  </a:lnTo>
                  <a:lnTo>
                    <a:pt x="217742" y="38583"/>
                  </a:lnTo>
                  <a:lnTo>
                    <a:pt x="219719" y="40844"/>
                  </a:lnTo>
                  <a:lnTo>
                    <a:pt x="223630" y="40844"/>
                  </a:lnTo>
                  <a:lnTo>
                    <a:pt x="224694" y="39022"/>
                  </a:lnTo>
                  <a:lnTo>
                    <a:pt x="221881" y="34799"/>
                  </a:lnTo>
                  <a:lnTo>
                    <a:pt x="218301" y="31269"/>
                  </a:lnTo>
                  <a:lnTo>
                    <a:pt x="209289" y="31453"/>
                  </a:lnTo>
                  <a:lnTo>
                    <a:pt x="203301" y="31801"/>
                  </a:lnTo>
                  <a:lnTo>
                    <a:pt x="202592" y="30221"/>
                  </a:lnTo>
                  <a:lnTo>
                    <a:pt x="200920" y="28988"/>
                  </a:lnTo>
                  <a:lnTo>
                    <a:pt x="200920" y="27139"/>
                  </a:lnTo>
                  <a:lnTo>
                    <a:pt x="199424" y="27053"/>
                  </a:lnTo>
                  <a:lnTo>
                    <a:pt x="199404" y="26352"/>
                  </a:lnTo>
                  <a:lnTo>
                    <a:pt x="199340" y="24495"/>
                  </a:lnTo>
                  <a:lnTo>
                    <a:pt x="197930" y="23532"/>
                  </a:lnTo>
                  <a:lnTo>
                    <a:pt x="197752" y="21236"/>
                  </a:lnTo>
                  <a:lnTo>
                    <a:pt x="195549" y="19917"/>
                  </a:lnTo>
                  <a:lnTo>
                    <a:pt x="195025" y="21327"/>
                  </a:lnTo>
                  <a:lnTo>
                    <a:pt x="192474" y="21236"/>
                  </a:lnTo>
                  <a:lnTo>
                    <a:pt x="189916" y="16398"/>
                  </a:lnTo>
                  <a:lnTo>
                    <a:pt x="188683" y="15603"/>
                  </a:lnTo>
                  <a:lnTo>
                    <a:pt x="181994" y="15341"/>
                  </a:lnTo>
                  <a:lnTo>
                    <a:pt x="181292" y="16658"/>
                  </a:lnTo>
                  <a:lnTo>
                    <a:pt x="181463" y="17629"/>
                  </a:lnTo>
                  <a:lnTo>
                    <a:pt x="178997" y="20273"/>
                  </a:lnTo>
                  <a:lnTo>
                    <a:pt x="177155" y="20449"/>
                  </a:lnTo>
                  <a:lnTo>
                    <a:pt x="175652" y="22823"/>
                  </a:lnTo>
                  <a:lnTo>
                    <a:pt x="169495" y="21852"/>
                  </a:lnTo>
                  <a:lnTo>
                    <a:pt x="166674" y="22739"/>
                  </a:lnTo>
                  <a:lnTo>
                    <a:pt x="163067" y="21506"/>
                  </a:lnTo>
                  <a:lnTo>
                    <a:pt x="162005" y="19741"/>
                  </a:lnTo>
                  <a:lnTo>
                    <a:pt x="158313" y="18509"/>
                  </a:lnTo>
                  <a:lnTo>
                    <a:pt x="156903" y="20096"/>
                  </a:lnTo>
                  <a:lnTo>
                    <a:pt x="151971" y="18331"/>
                  </a:lnTo>
                  <a:lnTo>
                    <a:pt x="151971" y="15425"/>
                  </a:lnTo>
                  <a:lnTo>
                    <a:pt x="149590" y="14022"/>
                  </a:lnTo>
                  <a:lnTo>
                    <a:pt x="149590" y="16312"/>
                  </a:lnTo>
                  <a:lnTo>
                    <a:pt x="141093" y="16886"/>
                  </a:lnTo>
                  <a:lnTo>
                    <a:pt x="137969" y="17099"/>
                  </a:lnTo>
                  <a:lnTo>
                    <a:pt x="117726" y="16212"/>
                  </a:lnTo>
                  <a:lnTo>
                    <a:pt x="115791" y="16128"/>
                  </a:lnTo>
                  <a:lnTo>
                    <a:pt x="113169" y="16008"/>
                  </a:lnTo>
                  <a:lnTo>
                    <a:pt x="84655" y="12556"/>
                  </a:lnTo>
                  <a:lnTo>
                    <a:pt x="79042" y="11885"/>
                  </a:lnTo>
                  <a:lnTo>
                    <a:pt x="78540" y="11821"/>
                  </a:lnTo>
                  <a:lnTo>
                    <a:pt x="62539" y="9247"/>
                  </a:lnTo>
                  <a:lnTo>
                    <a:pt x="55560" y="8121"/>
                  </a:lnTo>
                  <a:lnTo>
                    <a:pt x="54979" y="7994"/>
                  </a:lnTo>
                  <a:lnTo>
                    <a:pt x="50366" y="6974"/>
                  </a:lnTo>
                  <a:lnTo>
                    <a:pt x="36889" y="3367"/>
                  </a:lnTo>
                  <a:lnTo>
                    <a:pt x="259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8"/>
            <p:cNvSpPr/>
            <p:nvPr/>
          </p:nvSpPr>
          <p:spPr>
            <a:xfrm>
              <a:off x="1276275" y="820075"/>
              <a:ext cx="281325" cy="1162475"/>
            </a:xfrm>
            <a:custGeom>
              <a:avLst/>
              <a:gdLst/>
              <a:ahLst/>
              <a:cxnLst/>
              <a:rect l="l" t="t" r="r" b="b"/>
              <a:pathLst>
                <a:path w="11253" h="46499" fill="none" extrusionOk="0">
                  <a:moveTo>
                    <a:pt x="11252" y="0"/>
                  </a:moveTo>
                  <a:cubicBezTo>
                    <a:pt x="11252" y="0"/>
                    <a:pt x="7201" y="10051"/>
                    <a:pt x="7951" y="11100"/>
                  </a:cubicBezTo>
                  <a:cubicBezTo>
                    <a:pt x="8702" y="12149"/>
                    <a:pt x="7201" y="17400"/>
                    <a:pt x="7201" y="17400"/>
                  </a:cubicBezTo>
                  <a:lnTo>
                    <a:pt x="6452" y="19650"/>
                  </a:lnTo>
                  <a:cubicBezTo>
                    <a:pt x="6452" y="19650"/>
                    <a:pt x="8102" y="22049"/>
                    <a:pt x="7951" y="23100"/>
                  </a:cubicBezTo>
                  <a:cubicBezTo>
                    <a:pt x="7802" y="24149"/>
                    <a:pt x="5401" y="26399"/>
                    <a:pt x="5552" y="26999"/>
                  </a:cubicBezTo>
                  <a:cubicBezTo>
                    <a:pt x="5701" y="27600"/>
                    <a:pt x="2551" y="29549"/>
                    <a:pt x="2852" y="30300"/>
                  </a:cubicBezTo>
                  <a:cubicBezTo>
                    <a:pt x="3151" y="31048"/>
                    <a:pt x="3901" y="31349"/>
                    <a:pt x="3451" y="32550"/>
                  </a:cubicBezTo>
                  <a:cubicBezTo>
                    <a:pt x="3001" y="33748"/>
                    <a:pt x="1" y="46499"/>
                    <a:pt x="1" y="46499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8"/>
            <p:cNvSpPr/>
            <p:nvPr/>
          </p:nvSpPr>
          <p:spPr>
            <a:xfrm>
              <a:off x="582600" y="1045050"/>
              <a:ext cx="854975" cy="266225"/>
            </a:xfrm>
            <a:custGeom>
              <a:avLst/>
              <a:gdLst/>
              <a:ahLst/>
              <a:cxnLst/>
              <a:rect l="l" t="t" r="r" b="b"/>
              <a:pathLst>
                <a:path w="34199" h="10649" fill="none" extrusionOk="0">
                  <a:moveTo>
                    <a:pt x="1" y="152"/>
                  </a:moveTo>
                  <a:cubicBezTo>
                    <a:pt x="1" y="152"/>
                    <a:pt x="3601" y="1"/>
                    <a:pt x="4200" y="301"/>
                  </a:cubicBezTo>
                  <a:cubicBezTo>
                    <a:pt x="4801" y="600"/>
                    <a:pt x="4799" y="1801"/>
                    <a:pt x="4799" y="1801"/>
                  </a:cubicBezTo>
                  <a:cubicBezTo>
                    <a:pt x="4799" y="1801"/>
                    <a:pt x="6300" y="1201"/>
                    <a:pt x="6750" y="1502"/>
                  </a:cubicBezTo>
                  <a:cubicBezTo>
                    <a:pt x="7200" y="1801"/>
                    <a:pt x="7350" y="3600"/>
                    <a:pt x="7350" y="3600"/>
                  </a:cubicBezTo>
                  <a:cubicBezTo>
                    <a:pt x="7350" y="3600"/>
                    <a:pt x="7350" y="4801"/>
                    <a:pt x="6900" y="5400"/>
                  </a:cubicBezTo>
                  <a:cubicBezTo>
                    <a:pt x="6450" y="5998"/>
                    <a:pt x="7350" y="6750"/>
                    <a:pt x="7949" y="6900"/>
                  </a:cubicBezTo>
                  <a:cubicBezTo>
                    <a:pt x="8550" y="7049"/>
                    <a:pt x="9749" y="6300"/>
                    <a:pt x="10350" y="6450"/>
                  </a:cubicBezTo>
                  <a:cubicBezTo>
                    <a:pt x="10951" y="6599"/>
                    <a:pt x="13349" y="7800"/>
                    <a:pt x="13349" y="7800"/>
                  </a:cubicBezTo>
                  <a:lnTo>
                    <a:pt x="16050" y="8100"/>
                  </a:lnTo>
                  <a:lnTo>
                    <a:pt x="18450" y="7650"/>
                  </a:lnTo>
                  <a:lnTo>
                    <a:pt x="19800" y="8700"/>
                  </a:lnTo>
                  <a:lnTo>
                    <a:pt x="23549" y="8399"/>
                  </a:lnTo>
                  <a:cubicBezTo>
                    <a:pt x="23549" y="8399"/>
                    <a:pt x="26249" y="8399"/>
                    <a:pt x="28499" y="9150"/>
                  </a:cubicBezTo>
                  <a:cubicBezTo>
                    <a:pt x="30748" y="9900"/>
                    <a:pt x="34199" y="10649"/>
                    <a:pt x="34199" y="10649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8"/>
            <p:cNvSpPr/>
            <p:nvPr/>
          </p:nvSpPr>
          <p:spPr>
            <a:xfrm>
              <a:off x="1621275" y="846350"/>
              <a:ext cx="453750" cy="866175"/>
            </a:xfrm>
            <a:custGeom>
              <a:avLst/>
              <a:gdLst/>
              <a:ahLst/>
              <a:cxnLst/>
              <a:rect l="l" t="t" r="r" b="b"/>
              <a:pathLst>
                <a:path w="18150" h="34647" fill="none" extrusionOk="0">
                  <a:moveTo>
                    <a:pt x="1651" y="0"/>
                  </a:moveTo>
                  <a:lnTo>
                    <a:pt x="1" y="6149"/>
                  </a:lnTo>
                  <a:lnTo>
                    <a:pt x="901" y="8849"/>
                  </a:lnTo>
                  <a:lnTo>
                    <a:pt x="150" y="10199"/>
                  </a:lnTo>
                  <a:cubicBezTo>
                    <a:pt x="150" y="10199"/>
                    <a:pt x="901" y="11847"/>
                    <a:pt x="2101" y="12448"/>
                  </a:cubicBezTo>
                  <a:cubicBezTo>
                    <a:pt x="3300" y="13048"/>
                    <a:pt x="2701" y="16797"/>
                    <a:pt x="3601" y="17098"/>
                  </a:cubicBezTo>
                  <a:cubicBezTo>
                    <a:pt x="3601" y="17098"/>
                    <a:pt x="6151" y="16648"/>
                    <a:pt x="6151" y="17098"/>
                  </a:cubicBezTo>
                  <a:cubicBezTo>
                    <a:pt x="6151" y="17548"/>
                    <a:pt x="3901" y="21147"/>
                    <a:pt x="3901" y="21147"/>
                  </a:cubicBezTo>
                  <a:cubicBezTo>
                    <a:pt x="3901" y="21147"/>
                    <a:pt x="3901" y="22348"/>
                    <a:pt x="3451" y="22947"/>
                  </a:cubicBezTo>
                  <a:cubicBezTo>
                    <a:pt x="3001" y="23545"/>
                    <a:pt x="3601" y="23696"/>
                    <a:pt x="4051" y="23997"/>
                  </a:cubicBezTo>
                  <a:cubicBezTo>
                    <a:pt x="4501" y="24295"/>
                    <a:pt x="6601" y="23397"/>
                    <a:pt x="6452" y="24297"/>
                  </a:cubicBezTo>
                  <a:cubicBezTo>
                    <a:pt x="6300" y="25197"/>
                    <a:pt x="6750" y="26848"/>
                    <a:pt x="6750" y="26848"/>
                  </a:cubicBezTo>
                  <a:lnTo>
                    <a:pt x="8102" y="29547"/>
                  </a:lnTo>
                  <a:lnTo>
                    <a:pt x="7501" y="31196"/>
                  </a:lnTo>
                  <a:cubicBezTo>
                    <a:pt x="7501" y="31196"/>
                    <a:pt x="8552" y="31347"/>
                    <a:pt x="8552" y="31797"/>
                  </a:cubicBezTo>
                  <a:cubicBezTo>
                    <a:pt x="8552" y="32247"/>
                    <a:pt x="8401" y="32697"/>
                    <a:pt x="9002" y="33147"/>
                  </a:cubicBezTo>
                  <a:cubicBezTo>
                    <a:pt x="9601" y="33597"/>
                    <a:pt x="10951" y="33747"/>
                    <a:pt x="10951" y="33747"/>
                  </a:cubicBezTo>
                  <a:cubicBezTo>
                    <a:pt x="10951" y="33747"/>
                    <a:pt x="13201" y="33747"/>
                    <a:pt x="13801" y="33896"/>
                  </a:cubicBezTo>
                  <a:cubicBezTo>
                    <a:pt x="14402" y="34045"/>
                    <a:pt x="15601" y="33896"/>
                    <a:pt x="15601" y="33896"/>
                  </a:cubicBezTo>
                  <a:cubicBezTo>
                    <a:pt x="15601" y="33896"/>
                    <a:pt x="16799" y="32546"/>
                    <a:pt x="17249" y="32996"/>
                  </a:cubicBezTo>
                  <a:cubicBezTo>
                    <a:pt x="17699" y="33446"/>
                    <a:pt x="18149" y="34647"/>
                    <a:pt x="18149" y="34647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8"/>
            <p:cNvSpPr/>
            <p:nvPr/>
          </p:nvSpPr>
          <p:spPr>
            <a:xfrm>
              <a:off x="353850" y="1731275"/>
              <a:ext cx="1653675" cy="393750"/>
            </a:xfrm>
            <a:custGeom>
              <a:avLst/>
              <a:gdLst/>
              <a:ahLst/>
              <a:cxnLst/>
              <a:rect l="l" t="t" r="r" b="b"/>
              <a:pathLst>
                <a:path w="66147" h="15750" fill="none" extrusionOk="0">
                  <a:moveTo>
                    <a:pt x="0" y="0"/>
                  </a:moveTo>
                  <a:cubicBezTo>
                    <a:pt x="0" y="0"/>
                    <a:pt x="47247" y="14399"/>
                    <a:pt x="66146" y="15749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8"/>
            <p:cNvSpPr/>
            <p:nvPr/>
          </p:nvSpPr>
          <p:spPr>
            <a:xfrm>
              <a:off x="2877475" y="1030075"/>
              <a:ext cx="120000" cy="1387425"/>
            </a:xfrm>
            <a:custGeom>
              <a:avLst/>
              <a:gdLst/>
              <a:ahLst/>
              <a:cxnLst/>
              <a:rect l="l" t="t" r="r" b="b"/>
              <a:pathLst>
                <a:path w="4800" h="55497" fill="none" extrusionOk="0">
                  <a:moveTo>
                    <a:pt x="4799" y="0"/>
                  </a:moveTo>
                  <a:cubicBezTo>
                    <a:pt x="4799" y="0"/>
                    <a:pt x="299" y="47098"/>
                    <a:pt x="1" y="55497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8"/>
            <p:cNvSpPr/>
            <p:nvPr/>
          </p:nvSpPr>
          <p:spPr>
            <a:xfrm>
              <a:off x="1482975" y="1633800"/>
              <a:ext cx="1651475" cy="1482250"/>
            </a:xfrm>
            <a:custGeom>
              <a:avLst/>
              <a:gdLst/>
              <a:ahLst/>
              <a:cxnLst/>
              <a:rect l="l" t="t" r="r" b="b"/>
              <a:pathLst>
                <a:path w="66059" h="59290" fill="none" extrusionOk="0">
                  <a:moveTo>
                    <a:pt x="58180" y="3300"/>
                  </a:moveTo>
                  <a:cubicBezTo>
                    <a:pt x="56230" y="4050"/>
                    <a:pt x="42130" y="2099"/>
                    <a:pt x="39731" y="2099"/>
                  </a:cubicBezTo>
                  <a:cubicBezTo>
                    <a:pt x="37332" y="2099"/>
                    <a:pt x="24282" y="1"/>
                    <a:pt x="24282" y="1"/>
                  </a:cubicBezTo>
                  <a:cubicBezTo>
                    <a:pt x="23681" y="4500"/>
                    <a:pt x="19482" y="26549"/>
                    <a:pt x="19482" y="26549"/>
                  </a:cubicBezTo>
                  <a:cubicBezTo>
                    <a:pt x="19482" y="26549"/>
                    <a:pt x="50417" y="31810"/>
                    <a:pt x="65953" y="32022"/>
                  </a:cubicBezTo>
                  <a:cubicBezTo>
                    <a:pt x="65953" y="32022"/>
                    <a:pt x="66059" y="56542"/>
                    <a:pt x="64791" y="59290"/>
                  </a:cubicBezTo>
                  <a:cubicBezTo>
                    <a:pt x="64791" y="59290"/>
                    <a:pt x="8140" y="54852"/>
                    <a:pt x="0" y="51257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8"/>
            <p:cNvSpPr/>
            <p:nvPr/>
          </p:nvSpPr>
          <p:spPr>
            <a:xfrm>
              <a:off x="2827228" y="2093389"/>
              <a:ext cx="948700" cy="52525"/>
            </a:xfrm>
            <a:custGeom>
              <a:avLst/>
              <a:gdLst/>
              <a:ahLst/>
              <a:cxnLst/>
              <a:rect l="l" t="t" r="r" b="b"/>
              <a:pathLst>
                <a:path w="37948" h="2101" fill="none" extrusionOk="0">
                  <a:moveTo>
                    <a:pt x="0" y="0"/>
                  </a:moveTo>
                  <a:cubicBezTo>
                    <a:pt x="0" y="0"/>
                    <a:pt x="27298" y="2101"/>
                    <a:pt x="37948" y="900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48"/>
            <p:cNvSpPr/>
            <p:nvPr/>
          </p:nvSpPr>
          <p:spPr>
            <a:xfrm>
              <a:off x="3743675" y="1075075"/>
              <a:ext cx="581200" cy="3329825"/>
            </a:xfrm>
            <a:custGeom>
              <a:avLst/>
              <a:gdLst/>
              <a:ahLst/>
              <a:cxnLst/>
              <a:rect l="l" t="t" r="r" b="b"/>
              <a:pathLst>
                <a:path w="23248" h="133193" fill="none" extrusionOk="0">
                  <a:moveTo>
                    <a:pt x="150" y="0"/>
                  </a:moveTo>
                  <a:cubicBezTo>
                    <a:pt x="150" y="0"/>
                    <a:pt x="1199" y="2250"/>
                    <a:pt x="900" y="3001"/>
                  </a:cubicBezTo>
                  <a:cubicBezTo>
                    <a:pt x="600" y="3749"/>
                    <a:pt x="1" y="7050"/>
                    <a:pt x="1199" y="8100"/>
                  </a:cubicBezTo>
                  <a:cubicBezTo>
                    <a:pt x="2400" y="9149"/>
                    <a:pt x="2549" y="11100"/>
                    <a:pt x="2700" y="12299"/>
                  </a:cubicBezTo>
                  <a:cubicBezTo>
                    <a:pt x="2850" y="13499"/>
                    <a:pt x="2400" y="15600"/>
                    <a:pt x="2700" y="16500"/>
                  </a:cubicBezTo>
                  <a:cubicBezTo>
                    <a:pt x="3001" y="17400"/>
                    <a:pt x="4200" y="20100"/>
                    <a:pt x="4200" y="21000"/>
                  </a:cubicBezTo>
                  <a:cubicBezTo>
                    <a:pt x="4200" y="21900"/>
                    <a:pt x="2549" y="24299"/>
                    <a:pt x="2549" y="24299"/>
                  </a:cubicBezTo>
                  <a:lnTo>
                    <a:pt x="4050" y="25199"/>
                  </a:lnTo>
                  <a:cubicBezTo>
                    <a:pt x="4050" y="25199"/>
                    <a:pt x="4950" y="35998"/>
                    <a:pt x="4799" y="37497"/>
                  </a:cubicBezTo>
                  <a:cubicBezTo>
                    <a:pt x="4650" y="38999"/>
                    <a:pt x="3899" y="41547"/>
                    <a:pt x="4500" y="42748"/>
                  </a:cubicBezTo>
                  <a:cubicBezTo>
                    <a:pt x="5100" y="43946"/>
                    <a:pt x="4650" y="46497"/>
                    <a:pt x="5249" y="47397"/>
                  </a:cubicBezTo>
                  <a:cubicBezTo>
                    <a:pt x="5850" y="48297"/>
                    <a:pt x="6900" y="50696"/>
                    <a:pt x="7200" y="51598"/>
                  </a:cubicBezTo>
                  <a:cubicBezTo>
                    <a:pt x="7501" y="52498"/>
                    <a:pt x="6750" y="56846"/>
                    <a:pt x="8100" y="58047"/>
                  </a:cubicBezTo>
                  <a:cubicBezTo>
                    <a:pt x="9450" y="59247"/>
                    <a:pt x="10199" y="61197"/>
                    <a:pt x="10651" y="61497"/>
                  </a:cubicBezTo>
                  <a:cubicBezTo>
                    <a:pt x="11100" y="61796"/>
                    <a:pt x="10949" y="62997"/>
                    <a:pt x="12449" y="62847"/>
                  </a:cubicBezTo>
                  <a:cubicBezTo>
                    <a:pt x="13948" y="62696"/>
                    <a:pt x="14248" y="62847"/>
                    <a:pt x="13500" y="63447"/>
                  </a:cubicBezTo>
                  <a:cubicBezTo>
                    <a:pt x="12749" y="64046"/>
                    <a:pt x="11099" y="64496"/>
                    <a:pt x="11549" y="64946"/>
                  </a:cubicBezTo>
                  <a:cubicBezTo>
                    <a:pt x="11999" y="65396"/>
                    <a:pt x="11999" y="65097"/>
                    <a:pt x="12598" y="65696"/>
                  </a:cubicBezTo>
                  <a:cubicBezTo>
                    <a:pt x="13199" y="66296"/>
                    <a:pt x="13500" y="67646"/>
                    <a:pt x="13500" y="67646"/>
                  </a:cubicBezTo>
                  <a:cubicBezTo>
                    <a:pt x="14248" y="67646"/>
                    <a:pt x="14999" y="68396"/>
                    <a:pt x="14999" y="68396"/>
                  </a:cubicBezTo>
                  <a:cubicBezTo>
                    <a:pt x="14999" y="68396"/>
                    <a:pt x="14549" y="72896"/>
                    <a:pt x="14848" y="73647"/>
                  </a:cubicBezTo>
                  <a:cubicBezTo>
                    <a:pt x="15148" y="74395"/>
                    <a:pt x="14848" y="81595"/>
                    <a:pt x="15298" y="82196"/>
                  </a:cubicBezTo>
                  <a:cubicBezTo>
                    <a:pt x="15748" y="82795"/>
                    <a:pt x="14698" y="85645"/>
                    <a:pt x="15449" y="86845"/>
                  </a:cubicBezTo>
                  <a:cubicBezTo>
                    <a:pt x="16198" y="88046"/>
                    <a:pt x="15899" y="91944"/>
                    <a:pt x="15899" y="91944"/>
                  </a:cubicBezTo>
                  <a:cubicBezTo>
                    <a:pt x="16948" y="93595"/>
                    <a:pt x="15899" y="100643"/>
                    <a:pt x="16648" y="103194"/>
                  </a:cubicBezTo>
                  <a:cubicBezTo>
                    <a:pt x="17398" y="105744"/>
                    <a:pt x="16498" y="105593"/>
                    <a:pt x="16498" y="105593"/>
                  </a:cubicBezTo>
                  <a:lnTo>
                    <a:pt x="18898" y="105894"/>
                  </a:lnTo>
                  <a:cubicBezTo>
                    <a:pt x="18898" y="105894"/>
                    <a:pt x="18599" y="114142"/>
                    <a:pt x="19799" y="116094"/>
                  </a:cubicBezTo>
                  <a:cubicBezTo>
                    <a:pt x="21000" y="118043"/>
                    <a:pt x="21149" y="118343"/>
                    <a:pt x="21299" y="119243"/>
                  </a:cubicBezTo>
                  <a:cubicBezTo>
                    <a:pt x="21448" y="120143"/>
                    <a:pt x="22348" y="120743"/>
                    <a:pt x="22649" y="121493"/>
                  </a:cubicBezTo>
                  <a:cubicBezTo>
                    <a:pt x="22949" y="122244"/>
                    <a:pt x="23248" y="124193"/>
                    <a:pt x="22649" y="124942"/>
                  </a:cubicBezTo>
                  <a:cubicBezTo>
                    <a:pt x="22049" y="125692"/>
                    <a:pt x="20998" y="127042"/>
                    <a:pt x="21448" y="127793"/>
                  </a:cubicBezTo>
                  <a:cubicBezTo>
                    <a:pt x="21898" y="128543"/>
                    <a:pt x="22499" y="130192"/>
                    <a:pt x="21898" y="130791"/>
                  </a:cubicBezTo>
                  <a:cubicBezTo>
                    <a:pt x="21299" y="131393"/>
                    <a:pt x="21448" y="133193"/>
                    <a:pt x="21448" y="133193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48"/>
            <p:cNvSpPr/>
            <p:nvPr/>
          </p:nvSpPr>
          <p:spPr>
            <a:xfrm>
              <a:off x="4272400" y="1210050"/>
              <a:ext cx="648700" cy="3048600"/>
            </a:xfrm>
            <a:custGeom>
              <a:avLst/>
              <a:gdLst/>
              <a:ahLst/>
              <a:cxnLst/>
              <a:rect l="l" t="t" r="r" b="b"/>
              <a:pathLst>
                <a:path w="25948" h="121944" fill="none" extrusionOk="0">
                  <a:moveTo>
                    <a:pt x="14399" y="1"/>
                  </a:moveTo>
                  <a:cubicBezTo>
                    <a:pt x="14399" y="1"/>
                    <a:pt x="4349" y="7501"/>
                    <a:pt x="3600" y="8401"/>
                  </a:cubicBezTo>
                  <a:cubicBezTo>
                    <a:pt x="2850" y="9301"/>
                    <a:pt x="3600" y="11850"/>
                    <a:pt x="3600" y="11850"/>
                  </a:cubicBezTo>
                  <a:cubicBezTo>
                    <a:pt x="3600" y="11850"/>
                    <a:pt x="0" y="15899"/>
                    <a:pt x="299" y="16951"/>
                  </a:cubicBezTo>
                  <a:cubicBezTo>
                    <a:pt x="600" y="18000"/>
                    <a:pt x="900" y="18599"/>
                    <a:pt x="900" y="20100"/>
                  </a:cubicBezTo>
                  <a:cubicBezTo>
                    <a:pt x="900" y="21600"/>
                    <a:pt x="900" y="23400"/>
                    <a:pt x="2099" y="23850"/>
                  </a:cubicBezTo>
                  <a:cubicBezTo>
                    <a:pt x="3300" y="24299"/>
                    <a:pt x="4799" y="24449"/>
                    <a:pt x="5999" y="25648"/>
                  </a:cubicBezTo>
                  <a:cubicBezTo>
                    <a:pt x="7200" y="26846"/>
                    <a:pt x="7049" y="27447"/>
                    <a:pt x="8249" y="28049"/>
                  </a:cubicBezTo>
                  <a:cubicBezTo>
                    <a:pt x="9450" y="28650"/>
                    <a:pt x="9450" y="30599"/>
                    <a:pt x="9450" y="31198"/>
                  </a:cubicBezTo>
                  <a:cubicBezTo>
                    <a:pt x="9450" y="31798"/>
                    <a:pt x="10499" y="33448"/>
                    <a:pt x="10499" y="33448"/>
                  </a:cubicBezTo>
                  <a:lnTo>
                    <a:pt x="10199" y="35246"/>
                  </a:lnTo>
                  <a:lnTo>
                    <a:pt x="10648" y="36899"/>
                  </a:lnTo>
                  <a:lnTo>
                    <a:pt x="12148" y="36899"/>
                  </a:lnTo>
                  <a:lnTo>
                    <a:pt x="14099" y="38549"/>
                  </a:lnTo>
                  <a:cubicBezTo>
                    <a:pt x="14099" y="38549"/>
                    <a:pt x="14999" y="39298"/>
                    <a:pt x="15298" y="40198"/>
                  </a:cubicBezTo>
                  <a:cubicBezTo>
                    <a:pt x="15598" y="41098"/>
                    <a:pt x="16349" y="42298"/>
                    <a:pt x="15449" y="43049"/>
                  </a:cubicBezTo>
                  <a:cubicBezTo>
                    <a:pt x="14549" y="43798"/>
                    <a:pt x="16498" y="44098"/>
                    <a:pt x="14549" y="45148"/>
                  </a:cubicBezTo>
                  <a:cubicBezTo>
                    <a:pt x="12598" y="46199"/>
                    <a:pt x="11998" y="45598"/>
                    <a:pt x="11849" y="46199"/>
                  </a:cubicBezTo>
                  <a:cubicBezTo>
                    <a:pt x="11700" y="46798"/>
                    <a:pt x="11849" y="49498"/>
                    <a:pt x="11849" y="49498"/>
                  </a:cubicBezTo>
                  <a:lnTo>
                    <a:pt x="9749" y="51296"/>
                  </a:lnTo>
                  <a:cubicBezTo>
                    <a:pt x="9749" y="51296"/>
                    <a:pt x="8699" y="56397"/>
                    <a:pt x="10199" y="57446"/>
                  </a:cubicBezTo>
                  <a:cubicBezTo>
                    <a:pt x="11698" y="58496"/>
                    <a:pt x="14549" y="59396"/>
                    <a:pt x="15148" y="60596"/>
                  </a:cubicBezTo>
                  <a:cubicBezTo>
                    <a:pt x="15749" y="61797"/>
                    <a:pt x="15748" y="64196"/>
                    <a:pt x="16648" y="65096"/>
                  </a:cubicBezTo>
                  <a:cubicBezTo>
                    <a:pt x="17547" y="65996"/>
                    <a:pt x="17699" y="67796"/>
                    <a:pt x="17699" y="67796"/>
                  </a:cubicBezTo>
                  <a:cubicBezTo>
                    <a:pt x="17699" y="67796"/>
                    <a:pt x="18748" y="69745"/>
                    <a:pt x="20249" y="69896"/>
                  </a:cubicBezTo>
                  <a:cubicBezTo>
                    <a:pt x="21748" y="70046"/>
                    <a:pt x="22047" y="71396"/>
                    <a:pt x="22047" y="71995"/>
                  </a:cubicBezTo>
                  <a:cubicBezTo>
                    <a:pt x="22047" y="72596"/>
                    <a:pt x="19949" y="73345"/>
                    <a:pt x="21597" y="74245"/>
                  </a:cubicBezTo>
                  <a:cubicBezTo>
                    <a:pt x="23248" y="75145"/>
                    <a:pt x="23847" y="75746"/>
                    <a:pt x="23847" y="75746"/>
                  </a:cubicBezTo>
                  <a:lnTo>
                    <a:pt x="23998" y="77096"/>
                  </a:lnTo>
                  <a:lnTo>
                    <a:pt x="23098" y="78295"/>
                  </a:lnTo>
                  <a:cubicBezTo>
                    <a:pt x="23098" y="78295"/>
                    <a:pt x="20399" y="78446"/>
                    <a:pt x="20849" y="79195"/>
                  </a:cubicBezTo>
                  <a:cubicBezTo>
                    <a:pt x="21125" y="79654"/>
                    <a:pt x="21481" y="80060"/>
                    <a:pt x="21898" y="80395"/>
                  </a:cubicBezTo>
                  <a:lnTo>
                    <a:pt x="22047" y="82794"/>
                  </a:lnTo>
                  <a:cubicBezTo>
                    <a:pt x="22047" y="82794"/>
                    <a:pt x="22047" y="83095"/>
                    <a:pt x="21898" y="83845"/>
                  </a:cubicBezTo>
                  <a:cubicBezTo>
                    <a:pt x="21748" y="84594"/>
                    <a:pt x="20399" y="85195"/>
                    <a:pt x="20098" y="85795"/>
                  </a:cubicBezTo>
                  <a:cubicBezTo>
                    <a:pt x="19799" y="86394"/>
                    <a:pt x="19349" y="89395"/>
                    <a:pt x="18748" y="89994"/>
                  </a:cubicBezTo>
                  <a:cubicBezTo>
                    <a:pt x="18149" y="90595"/>
                    <a:pt x="18449" y="90894"/>
                    <a:pt x="17699" y="91495"/>
                  </a:cubicBezTo>
                  <a:cubicBezTo>
                    <a:pt x="16948" y="92094"/>
                    <a:pt x="15148" y="94645"/>
                    <a:pt x="15749" y="95244"/>
                  </a:cubicBezTo>
                  <a:cubicBezTo>
                    <a:pt x="16349" y="95844"/>
                    <a:pt x="14698" y="96744"/>
                    <a:pt x="14698" y="96744"/>
                  </a:cubicBezTo>
                  <a:cubicBezTo>
                    <a:pt x="14698" y="96744"/>
                    <a:pt x="13050" y="97643"/>
                    <a:pt x="14248" y="99744"/>
                  </a:cubicBezTo>
                  <a:cubicBezTo>
                    <a:pt x="15449" y="101844"/>
                    <a:pt x="13798" y="103194"/>
                    <a:pt x="14549" y="103794"/>
                  </a:cubicBezTo>
                  <a:cubicBezTo>
                    <a:pt x="15299" y="104393"/>
                    <a:pt x="15299" y="105293"/>
                    <a:pt x="15299" y="105293"/>
                  </a:cubicBezTo>
                  <a:lnTo>
                    <a:pt x="16498" y="107393"/>
                  </a:lnTo>
                  <a:cubicBezTo>
                    <a:pt x="16498" y="107393"/>
                    <a:pt x="14973" y="108310"/>
                    <a:pt x="15299" y="108743"/>
                  </a:cubicBezTo>
                  <a:cubicBezTo>
                    <a:pt x="15299" y="108743"/>
                    <a:pt x="12749" y="113994"/>
                    <a:pt x="13348" y="115794"/>
                  </a:cubicBezTo>
                  <a:cubicBezTo>
                    <a:pt x="13950" y="117594"/>
                    <a:pt x="14698" y="117743"/>
                    <a:pt x="14698" y="117743"/>
                  </a:cubicBezTo>
                  <a:lnTo>
                    <a:pt x="22949" y="116244"/>
                  </a:lnTo>
                  <a:lnTo>
                    <a:pt x="23849" y="118794"/>
                  </a:lnTo>
                  <a:cubicBezTo>
                    <a:pt x="23849" y="118794"/>
                    <a:pt x="23548" y="120745"/>
                    <a:pt x="24448" y="121193"/>
                  </a:cubicBezTo>
                  <a:lnTo>
                    <a:pt x="25948" y="121944"/>
                  </a:ln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48"/>
            <p:cNvSpPr/>
            <p:nvPr/>
          </p:nvSpPr>
          <p:spPr>
            <a:xfrm>
              <a:off x="747575" y="1892500"/>
              <a:ext cx="592500" cy="1346200"/>
            </a:xfrm>
            <a:custGeom>
              <a:avLst/>
              <a:gdLst/>
              <a:ahLst/>
              <a:cxnLst/>
              <a:rect l="l" t="t" r="r" b="b"/>
              <a:pathLst>
                <a:path w="23700" h="53848" fill="none" extrusionOk="0">
                  <a:moveTo>
                    <a:pt x="23699" y="53848"/>
                  </a:moveTo>
                  <a:cubicBezTo>
                    <a:pt x="22049" y="52348"/>
                    <a:pt x="2101" y="21300"/>
                    <a:pt x="1051" y="20701"/>
                  </a:cubicBezTo>
                  <a:cubicBezTo>
                    <a:pt x="0" y="20100"/>
                    <a:pt x="6150" y="0"/>
                    <a:pt x="6150" y="0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48"/>
            <p:cNvSpPr/>
            <p:nvPr/>
          </p:nvSpPr>
          <p:spPr>
            <a:xfrm>
              <a:off x="1222175" y="2080000"/>
              <a:ext cx="410375" cy="1540775"/>
            </a:xfrm>
            <a:custGeom>
              <a:avLst/>
              <a:gdLst/>
              <a:ahLst/>
              <a:cxnLst/>
              <a:rect l="l" t="t" r="r" b="b"/>
              <a:pathLst>
                <a:path w="16415" h="61631" fill="none" extrusionOk="0">
                  <a:moveTo>
                    <a:pt x="16415" y="0"/>
                  </a:moveTo>
                  <a:cubicBezTo>
                    <a:pt x="16415" y="0"/>
                    <a:pt x="9516" y="38847"/>
                    <a:pt x="8765" y="40048"/>
                  </a:cubicBezTo>
                  <a:cubicBezTo>
                    <a:pt x="8016" y="41249"/>
                    <a:pt x="7565" y="40197"/>
                    <a:pt x="7565" y="40197"/>
                  </a:cubicBezTo>
                  <a:lnTo>
                    <a:pt x="5615" y="38698"/>
                  </a:lnTo>
                  <a:cubicBezTo>
                    <a:pt x="4865" y="39598"/>
                    <a:pt x="4938" y="41126"/>
                    <a:pt x="5043" y="41866"/>
                  </a:cubicBezTo>
                  <a:cubicBezTo>
                    <a:pt x="5149" y="42606"/>
                    <a:pt x="5466" y="44296"/>
                    <a:pt x="5466" y="44719"/>
                  </a:cubicBezTo>
                  <a:cubicBezTo>
                    <a:pt x="5466" y="45142"/>
                    <a:pt x="3774" y="47149"/>
                    <a:pt x="4198" y="47468"/>
                  </a:cubicBezTo>
                  <a:cubicBezTo>
                    <a:pt x="4621" y="47785"/>
                    <a:pt x="4938" y="48842"/>
                    <a:pt x="5149" y="49264"/>
                  </a:cubicBezTo>
                  <a:lnTo>
                    <a:pt x="6206" y="51377"/>
                  </a:lnTo>
                  <a:cubicBezTo>
                    <a:pt x="6523" y="52011"/>
                    <a:pt x="6206" y="52962"/>
                    <a:pt x="5360" y="52751"/>
                  </a:cubicBezTo>
                  <a:cubicBezTo>
                    <a:pt x="4515" y="52540"/>
                    <a:pt x="3774" y="53174"/>
                    <a:pt x="3774" y="53174"/>
                  </a:cubicBezTo>
                  <a:cubicBezTo>
                    <a:pt x="3774" y="53174"/>
                    <a:pt x="2611" y="55923"/>
                    <a:pt x="3034" y="56557"/>
                  </a:cubicBezTo>
                  <a:cubicBezTo>
                    <a:pt x="3458" y="57191"/>
                    <a:pt x="2400" y="57191"/>
                    <a:pt x="2400" y="57930"/>
                  </a:cubicBezTo>
                  <a:cubicBezTo>
                    <a:pt x="2400" y="58670"/>
                    <a:pt x="1449" y="59515"/>
                    <a:pt x="2083" y="59834"/>
                  </a:cubicBezTo>
                  <a:cubicBezTo>
                    <a:pt x="2717" y="60151"/>
                    <a:pt x="4198" y="60257"/>
                    <a:pt x="3351" y="60785"/>
                  </a:cubicBezTo>
                  <a:cubicBezTo>
                    <a:pt x="2506" y="61313"/>
                    <a:pt x="1872" y="61630"/>
                    <a:pt x="1238" y="61630"/>
                  </a:cubicBezTo>
                  <a:cubicBezTo>
                    <a:pt x="604" y="61630"/>
                    <a:pt x="1" y="60933"/>
                    <a:pt x="1" y="60933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8"/>
            <p:cNvSpPr/>
            <p:nvPr/>
          </p:nvSpPr>
          <p:spPr>
            <a:xfrm>
              <a:off x="2011500" y="2339225"/>
              <a:ext cx="224550" cy="1685800"/>
            </a:xfrm>
            <a:custGeom>
              <a:avLst/>
              <a:gdLst/>
              <a:ahLst/>
              <a:cxnLst/>
              <a:rect l="l" t="t" r="r" b="b"/>
              <a:pathLst>
                <a:path w="8982" h="67432" fill="none" extrusionOk="0">
                  <a:moveTo>
                    <a:pt x="8982" y="1"/>
                  </a:moveTo>
                  <a:cubicBezTo>
                    <a:pt x="8982" y="1"/>
                    <a:pt x="1" y="64684"/>
                    <a:pt x="844" y="67431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8"/>
            <p:cNvSpPr/>
            <p:nvPr/>
          </p:nvSpPr>
          <p:spPr>
            <a:xfrm>
              <a:off x="2928350" y="31187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8"/>
            <p:cNvSpPr/>
            <p:nvPr/>
          </p:nvSpPr>
          <p:spPr>
            <a:xfrm>
              <a:off x="2369025" y="3100175"/>
              <a:ext cx="609525" cy="858800"/>
            </a:xfrm>
            <a:custGeom>
              <a:avLst/>
              <a:gdLst/>
              <a:ahLst/>
              <a:cxnLst/>
              <a:rect l="l" t="t" r="r" b="b"/>
              <a:pathLst>
                <a:path w="24381" h="34352" fill="none" extrusionOk="0">
                  <a:moveTo>
                    <a:pt x="24064" y="1"/>
                  </a:moveTo>
                  <a:cubicBezTo>
                    <a:pt x="24381" y="1"/>
                    <a:pt x="23747" y="4335"/>
                    <a:pt x="23747" y="4335"/>
                  </a:cubicBezTo>
                  <a:cubicBezTo>
                    <a:pt x="23113" y="4863"/>
                    <a:pt x="22056" y="31391"/>
                    <a:pt x="21845" y="34352"/>
                  </a:cubicBezTo>
                  <a:cubicBezTo>
                    <a:pt x="21845" y="34352"/>
                    <a:pt x="1762" y="33084"/>
                    <a:pt x="1022" y="33084"/>
                  </a:cubicBezTo>
                  <a:cubicBezTo>
                    <a:pt x="283" y="33084"/>
                    <a:pt x="0" y="33858"/>
                    <a:pt x="0" y="33858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8"/>
            <p:cNvSpPr/>
            <p:nvPr/>
          </p:nvSpPr>
          <p:spPr>
            <a:xfrm>
              <a:off x="3102725" y="3116025"/>
              <a:ext cx="1023450" cy="43700"/>
            </a:xfrm>
            <a:custGeom>
              <a:avLst/>
              <a:gdLst/>
              <a:ahLst/>
              <a:cxnLst/>
              <a:rect l="l" t="t" r="r" b="b"/>
              <a:pathLst>
                <a:path w="40938" h="1748" fill="none" extrusionOk="0">
                  <a:moveTo>
                    <a:pt x="1" y="1"/>
                  </a:moveTo>
                  <a:cubicBezTo>
                    <a:pt x="1" y="1"/>
                    <a:pt x="34206" y="1748"/>
                    <a:pt x="40938" y="556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8"/>
            <p:cNvSpPr/>
            <p:nvPr/>
          </p:nvSpPr>
          <p:spPr>
            <a:xfrm>
              <a:off x="2962700" y="3208525"/>
              <a:ext cx="1193500" cy="506425"/>
            </a:xfrm>
            <a:custGeom>
              <a:avLst/>
              <a:gdLst/>
              <a:ahLst/>
              <a:cxnLst/>
              <a:rect l="l" t="t" r="r" b="b"/>
              <a:pathLst>
                <a:path w="47740" h="20257" fill="none" extrusionOk="0">
                  <a:moveTo>
                    <a:pt x="0" y="1"/>
                  </a:moveTo>
                  <a:cubicBezTo>
                    <a:pt x="0" y="1"/>
                    <a:pt x="14902" y="423"/>
                    <a:pt x="15960" y="529"/>
                  </a:cubicBezTo>
                  <a:lnTo>
                    <a:pt x="16489" y="13740"/>
                  </a:lnTo>
                  <a:lnTo>
                    <a:pt x="17862" y="14904"/>
                  </a:lnTo>
                  <a:lnTo>
                    <a:pt x="20081" y="14480"/>
                  </a:lnTo>
                  <a:lnTo>
                    <a:pt x="21032" y="15750"/>
                  </a:lnTo>
                  <a:lnTo>
                    <a:pt x="23570" y="16912"/>
                  </a:lnTo>
                  <a:lnTo>
                    <a:pt x="25261" y="16912"/>
                  </a:lnTo>
                  <a:lnTo>
                    <a:pt x="26742" y="16595"/>
                  </a:lnTo>
                  <a:lnTo>
                    <a:pt x="28432" y="17757"/>
                  </a:lnTo>
                  <a:lnTo>
                    <a:pt x="28432" y="18497"/>
                  </a:lnTo>
                  <a:lnTo>
                    <a:pt x="30968" y="18074"/>
                  </a:lnTo>
                  <a:lnTo>
                    <a:pt x="32342" y="18603"/>
                  </a:lnTo>
                  <a:lnTo>
                    <a:pt x="33400" y="18497"/>
                  </a:lnTo>
                  <a:lnTo>
                    <a:pt x="34879" y="18286"/>
                  </a:lnTo>
                  <a:lnTo>
                    <a:pt x="36253" y="18603"/>
                  </a:lnTo>
                  <a:lnTo>
                    <a:pt x="37415" y="19342"/>
                  </a:lnTo>
                  <a:lnTo>
                    <a:pt x="39213" y="18708"/>
                  </a:lnTo>
                  <a:lnTo>
                    <a:pt x="41855" y="18708"/>
                  </a:lnTo>
                  <a:lnTo>
                    <a:pt x="43334" y="17863"/>
                  </a:lnTo>
                  <a:lnTo>
                    <a:pt x="44391" y="18286"/>
                  </a:lnTo>
                  <a:cubicBezTo>
                    <a:pt x="44391" y="18286"/>
                    <a:pt x="46752" y="20113"/>
                    <a:pt x="47739" y="20257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8"/>
            <p:cNvSpPr/>
            <p:nvPr/>
          </p:nvSpPr>
          <p:spPr>
            <a:xfrm>
              <a:off x="3126500" y="2611350"/>
              <a:ext cx="883400" cy="39250"/>
            </a:xfrm>
            <a:custGeom>
              <a:avLst/>
              <a:gdLst/>
              <a:ahLst/>
              <a:cxnLst/>
              <a:rect l="l" t="t" r="r" b="b"/>
              <a:pathLst>
                <a:path w="35336" h="1570" fill="none" extrusionOk="0">
                  <a:moveTo>
                    <a:pt x="1" y="1"/>
                  </a:moveTo>
                  <a:cubicBezTo>
                    <a:pt x="1" y="1"/>
                    <a:pt x="21631" y="1569"/>
                    <a:pt x="35336" y="46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8"/>
            <p:cNvSpPr/>
            <p:nvPr/>
          </p:nvSpPr>
          <p:spPr>
            <a:xfrm>
              <a:off x="3937700" y="2484525"/>
              <a:ext cx="578425" cy="37050"/>
            </a:xfrm>
            <a:custGeom>
              <a:avLst/>
              <a:gdLst/>
              <a:ahLst/>
              <a:cxnLst/>
              <a:rect l="l" t="t" r="r" b="b"/>
              <a:pathLst>
                <a:path w="23137" h="1482" fill="none" extrusionOk="0">
                  <a:moveTo>
                    <a:pt x="0" y="1270"/>
                  </a:moveTo>
                  <a:cubicBezTo>
                    <a:pt x="0" y="1270"/>
                    <a:pt x="1796" y="1481"/>
                    <a:pt x="4651" y="1481"/>
                  </a:cubicBezTo>
                  <a:cubicBezTo>
                    <a:pt x="7504" y="1481"/>
                    <a:pt x="18285" y="0"/>
                    <a:pt x="19342" y="0"/>
                  </a:cubicBezTo>
                  <a:cubicBezTo>
                    <a:pt x="20400" y="0"/>
                    <a:pt x="21457" y="317"/>
                    <a:pt x="21457" y="317"/>
                  </a:cubicBezTo>
                  <a:lnTo>
                    <a:pt x="23137" y="317"/>
                  </a:ln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8"/>
            <p:cNvSpPr/>
            <p:nvPr/>
          </p:nvSpPr>
          <p:spPr>
            <a:xfrm>
              <a:off x="3863650" y="1990000"/>
              <a:ext cx="645000" cy="37450"/>
            </a:xfrm>
            <a:custGeom>
              <a:avLst/>
              <a:gdLst/>
              <a:ahLst/>
              <a:cxnLst/>
              <a:rect l="l" t="t" r="r" b="b"/>
              <a:pathLst>
                <a:path w="25800" h="1498" fill="none" extrusionOk="0">
                  <a:moveTo>
                    <a:pt x="0" y="900"/>
                  </a:moveTo>
                  <a:cubicBezTo>
                    <a:pt x="0" y="900"/>
                    <a:pt x="5500" y="440"/>
                    <a:pt x="7508" y="970"/>
                  </a:cubicBezTo>
                  <a:cubicBezTo>
                    <a:pt x="9515" y="1498"/>
                    <a:pt x="17866" y="758"/>
                    <a:pt x="19451" y="653"/>
                  </a:cubicBezTo>
                  <a:cubicBezTo>
                    <a:pt x="21036" y="547"/>
                    <a:pt x="25800" y="0"/>
                    <a:pt x="25800" y="0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8"/>
            <p:cNvSpPr/>
            <p:nvPr/>
          </p:nvSpPr>
          <p:spPr>
            <a:xfrm>
              <a:off x="4357825" y="1409125"/>
              <a:ext cx="694950" cy="1694625"/>
            </a:xfrm>
            <a:custGeom>
              <a:avLst/>
              <a:gdLst/>
              <a:ahLst/>
              <a:cxnLst/>
              <a:rect l="l" t="t" r="r" b="b"/>
              <a:pathLst>
                <a:path w="27798" h="67785" fill="none" extrusionOk="0">
                  <a:moveTo>
                    <a:pt x="1" y="1797"/>
                  </a:moveTo>
                  <a:cubicBezTo>
                    <a:pt x="1" y="1797"/>
                    <a:pt x="3065" y="1057"/>
                    <a:pt x="3699" y="1057"/>
                  </a:cubicBezTo>
                  <a:cubicBezTo>
                    <a:pt x="4335" y="1057"/>
                    <a:pt x="4124" y="1"/>
                    <a:pt x="4969" y="106"/>
                  </a:cubicBezTo>
                  <a:cubicBezTo>
                    <a:pt x="5814" y="212"/>
                    <a:pt x="6342" y="952"/>
                    <a:pt x="6554" y="1586"/>
                  </a:cubicBezTo>
                  <a:cubicBezTo>
                    <a:pt x="6765" y="2220"/>
                    <a:pt x="9407" y="2220"/>
                    <a:pt x="9407" y="2220"/>
                  </a:cubicBezTo>
                  <a:cubicBezTo>
                    <a:pt x="9407" y="2220"/>
                    <a:pt x="11099" y="2325"/>
                    <a:pt x="14163" y="3701"/>
                  </a:cubicBezTo>
                  <a:cubicBezTo>
                    <a:pt x="17227" y="5074"/>
                    <a:pt x="19026" y="5286"/>
                    <a:pt x="19026" y="5286"/>
                  </a:cubicBezTo>
                  <a:lnTo>
                    <a:pt x="19237" y="6342"/>
                  </a:lnTo>
                  <a:lnTo>
                    <a:pt x="21033" y="7505"/>
                  </a:lnTo>
                  <a:lnTo>
                    <a:pt x="22195" y="9937"/>
                  </a:lnTo>
                  <a:lnTo>
                    <a:pt x="23154" y="11676"/>
                  </a:lnTo>
                  <a:lnTo>
                    <a:pt x="23239" y="15269"/>
                  </a:lnTo>
                  <a:lnTo>
                    <a:pt x="23154" y="22627"/>
                  </a:lnTo>
                  <a:lnTo>
                    <a:pt x="22554" y="27076"/>
                  </a:lnTo>
                  <a:cubicBezTo>
                    <a:pt x="22554" y="27076"/>
                    <a:pt x="22970" y="28406"/>
                    <a:pt x="23146" y="29067"/>
                  </a:cubicBezTo>
                  <a:cubicBezTo>
                    <a:pt x="23146" y="29067"/>
                    <a:pt x="23041" y="29595"/>
                    <a:pt x="23252" y="30546"/>
                  </a:cubicBezTo>
                  <a:cubicBezTo>
                    <a:pt x="23463" y="31499"/>
                    <a:pt x="23888" y="31180"/>
                    <a:pt x="25473" y="31814"/>
                  </a:cubicBezTo>
                  <a:cubicBezTo>
                    <a:pt x="27058" y="32450"/>
                    <a:pt x="27058" y="33190"/>
                    <a:pt x="27058" y="33190"/>
                  </a:cubicBezTo>
                  <a:cubicBezTo>
                    <a:pt x="27058" y="33190"/>
                    <a:pt x="26424" y="36150"/>
                    <a:pt x="26107" y="37839"/>
                  </a:cubicBezTo>
                  <a:cubicBezTo>
                    <a:pt x="25790" y="39529"/>
                    <a:pt x="27375" y="49676"/>
                    <a:pt x="27480" y="50841"/>
                  </a:cubicBezTo>
                  <a:cubicBezTo>
                    <a:pt x="27586" y="52003"/>
                    <a:pt x="27797" y="54222"/>
                    <a:pt x="27797" y="54222"/>
                  </a:cubicBezTo>
                  <a:cubicBezTo>
                    <a:pt x="27797" y="54222"/>
                    <a:pt x="26635" y="57182"/>
                    <a:pt x="26107" y="58344"/>
                  </a:cubicBezTo>
                  <a:cubicBezTo>
                    <a:pt x="25578" y="59505"/>
                    <a:pt x="26107" y="60246"/>
                    <a:pt x="26424" y="60669"/>
                  </a:cubicBezTo>
                  <a:cubicBezTo>
                    <a:pt x="26741" y="61092"/>
                    <a:pt x="26318" y="62465"/>
                    <a:pt x="26318" y="62465"/>
                  </a:cubicBezTo>
                  <a:cubicBezTo>
                    <a:pt x="26318" y="62465"/>
                    <a:pt x="24944" y="62782"/>
                    <a:pt x="23782" y="62994"/>
                  </a:cubicBezTo>
                  <a:cubicBezTo>
                    <a:pt x="22618" y="63205"/>
                    <a:pt x="23993" y="64261"/>
                    <a:pt x="24099" y="64895"/>
                  </a:cubicBezTo>
                  <a:cubicBezTo>
                    <a:pt x="24205" y="65531"/>
                    <a:pt x="23888" y="65848"/>
                    <a:pt x="23888" y="65848"/>
                  </a:cubicBezTo>
                  <a:lnTo>
                    <a:pt x="22935" y="65109"/>
                  </a:lnTo>
                  <a:cubicBezTo>
                    <a:pt x="22935" y="65109"/>
                    <a:pt x="21561" y="65214"/>
                    <a:pt x="20822" y="65320"/>
                  </a:cubicBezTo>
                  <a:cubicBezTo>
                    <a:pt x="20082" y="65426"/>
                    <a:pt x="20432" y="67785"/>
                    <a:pt x="20432" y="67785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8"/>
            <p:cNvSpPr/>
            <p:nvPr/>
          </p:nvSpPr>
          <p:spPr>
            <a:xfrm>
              <a:off x="4595625" y="2126625"/>
              <a:ext cx="334625" cy="30275"/>
            </a:xfrm>
            <a:custGeom>
              <a:avLst/>
              <a:gdLst/>
              <a:ahLst/>
              <a:cxnLst/>
              <a:rect l="l" t="t" r="r" b="b"/>
              <a:pathLst>
                <a:path w="13385" h="1211" fill="none" extrusionOk="0">
                  <a:moveTo>
                    <a:pt x="0" y="1105"/>
                  </a:moveTo>
                  <a:cubicBezTo>
                    <a:pt x="0" y="1105"/>
                    <a:pt x="2855" y="1210"/>
                    <a:pt x="3806" y="1210"/>
                  </a:cubicBezTo>
                  <a:cubicBezTo>
                    <a:pt x="4757" y="1210"/>
                    <a:pt x="8563" y="682"/>
                    <a:pt x="8563" y="682"/>
                  </a:cubicBezTo>
                  <a:lnTo>
                    <a:pt x="11415" y="154"/>
                  </a:lnTo>
                  <a:lnTo>
                    <a:pt x="13385" y="1"/>
                  </a:ln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8"/>
            <p:cNvSpPr/>
            <p:nvPr/>
          </p:nvSpPr>
          <p:spPr>
            <a:xfrm>
              <a:off x="4114725" y="3168900"/>
              <a:ext cx="700250" cy="103100"/>
            </a:xfrm>
            <a:custGeom>
              <a:avLst/>
              <a:gdLst/>
              <a:ahLst/>
              <a:cxnLst/>
              <a:rect l="l" t="t" r="r" b="b"/>
              <a:pathLst>
                <a:path w="28010" h="4124" fill="none" extrusionOk="0">
                  <a:moveTo>
                    <a:pt x="0" y="2008"/>
                  </a:moveTo>
                  <a:cubicBezTo>
                    <a:pt x="0" y="2008"/>
                    <a:pt x="5285" y="740"/>
                    <a:pt x="6976" y="1269"/>
                  </a:cubicBezTo>
                  <a:cubicBezTo>
                    <a:pt x="8668" y="1797"/>
                    <a:pt x="13317" y="1374"/>
                    <a:pt x="13317" y="1374"/>
                  </a:cubicBezTo>
                  <a:lnTo>
                    <a:pt x="18180" y="846"/>
                  </a:lnTo>
                  <a:cubicBezTo>
                    <a:pt x="18180" y="846"/>
                    <a:pt x="24733" y="1"/>
                    <a:pt x="25155" y="423"/>
                  </a:cubicBezTo>
                  <a:cubicBezTo>
                    <a:pt x="25578" y="846"/>
                    <a:pt x="25050" y="2748"/>
                    <a:pt x="24521" y="3384"/>
                  </a:cubicBezTo>
                  <a:cubicBezTo>
                    <a:pt x="23993" y="4019"/>
                    <a:pt x="24944" y="4123"/>
                    <a:pt x="25895" y="4018"/>
                  </a:cubicBezTo>
                  <a:cubicBezTo>
                    <a:pt x="26848" y="3912"/>
                    <a:pt x="27482" y="2855"/>
                    <a:pt x="28010" y="3067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8"/>
            <p:cNvSpPr/>
            <p:nvPr/>
          </p:nvSpPr>
          <p:spPr>
            <a:xfrm>
              <a:off x="5034250" y="2137325"/>
              <a:ext cx="497000" cy="104200"/>
            </a:xfrm>
            <a:custGeom>
              <a:avLst/>
              <a:gdLst/>
              <a:ahLst/>
              <a:cxnLst/>
              <a:rect l="l" t="t" r="r" b="b"/>
              <a:pathLst>
                <a:path w="19880" h="4168" fill="none" extrusionOk="0">
                  <a:moveTo>
                    <a:pt x="19880" y="1"/>
                  </a:moveTo>
                  <a:cubicBezTo>
                    <a:pt x="19880" y="1"/>
                    <a:pt x="16701" y="2158"/>
                    <a:pt x="15644" y="2369"/>
                  </a:cubicBezTo>
                  <a:cubicBezTo>
                    <a:pt x="14587" y="2580"/>
                    <a:pt x="12261" y="2897"/>
                    <a:pt x="12261" y="2897"/>
                  </a:cubicBezTo>
                  <a:lnTo>
                    <a:pt x="10465" y="2050"/>
                  </a:lnTo>
                  <a:lnTo>
                    <a:pt x="6448" y="3109"/>
                  </a:lnTo>
                  <a:lnTo>
                    <a:pt x="2433" y="4167"/>
                  </a:lnTo>
                  <a:lnTo>
                    <a:pt x="1" y="4062"/>
                  </a:ln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8"/>
            <p:cNvSpPr/>
            <p:nvPr/>
          </p:nvSpPr>
          <p:spPr>
            <a:xfrm>
              <a:off x="4849850" y="2815300"/>
              <a:ext cx="1684500" cy="353625"/>
            </a:xfrm>
            <a:custGeom>
              <a:avLst/>
              <a:gdLst/>
              <a:ahLst/>
              <a:cxnLst/>
              <a:rect l="l" t="t" r="r" b="b"/>
              <a:pathLst>
                <a:path w="67380" h="14145" fill="none" extrusionOk="0">
                  <a:moveTo>
                    <a:pt x="0" y="14086"/>
                  </a:moveTo>
                  <a:cubicBezTo>
                    <a:pt x="0" y="14086"/>
                    <a:pt x="6954" y="14145"/>
                    <a:pt x="6954" y="13616"/>
                  </a:cubicBezTo>
                  <a:lnTo>
                    <a:pt x="6954" y="12454"/>
                  </a:lnTo>
                  <a:lnTo>
                    <a:pt x="11288" y="12031"/>
                  </a:lnTo>
                  <a:cubicBezTo>
                    <a:pt x="11288" y="12031"/>
                    <a:pt x="20271" y="10339"/>
                    <a:pt x="24499" y="10022"/>
                  </a:cubicBezTo>
                  <a:cubicBezTo>
                    <a:pt x="28728" y="9705"/>
                    <a:pt x="32109" y="8754"/>
                    <a:pt x="36126" y="8014"/>
                  </a:cubicBezTo>
                  <a:cubicBezTo>
                    <a:pt x="40141" y="7275"/>
                    <a:pt x="47541" y="7064"/>
                    <a:pt x="50077" y="6324"/>
                  </a:cubicBezTo>
                  <a:cubicBezTo>
                    <a:pt x="52613" y="5584"/>
                    <a:pt x="59377" y="4420"/>
                    <a:pt x="61915" y="3152"/>
                  </a:cubicBezTo>
                  <a:cubicBezTo>
                    <a:pt x="64451" y="1884"/>
                    <a:pt x="67380" y="1"/>
                    <a:pt x="67380" y="1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8"/>
            <p:cNvSpPr/>
            <p:nvPr/>
          </p:nvSpPr>
          <p:spPr>
            <a:xfrm>
              <a:off x="4220425" y="3792500"/>
              <a:ext cx="414900" cy="23800"/>
            </a:xfrm>
            <a:custGeom>
              <a:avLst/>
              <a:gdLst/>
              <a:ahLst/>
              <a:cxnLst/>
              <a:rect l="l" t="t" r="r" b="b"/>
              <a:pathLst>
                <a:path w="16596" h="952" fill="none" extrusionOk="0">
                  <a:moveTo>
                    <a:pt x="1" y="951"/>
                  </a:moveTo>
                  <a:cubicBezTo>
                    <a:pt x="1" y="951"/>
                    <a:pt x="5391" y="634"/>
                    <a:pt x="7082" y="740"/>
                  </a:cubicBezTo>
                  <a:cubicBezTo>
                    <a:pt x="8774" y="845"/>
                    <a:pt x="16595" y="0"/>
                    <a:pt x="16595" y="0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8"/>
            <p:cNvSpPr/>
            <p:nvPr/>
          </p:nvSpPr>
          <p:spPr>
            <a:xfrm>
              <a:off x="4748875" y="3227025"/>
              <a:ext cx="1705325" cy="216725"/>
            </a:xfrm>
            <a:custGeom>
              <a:avLst/>
              <a:gdLst/>
              <a:ahLst/>
              <a:cxnLst/>
              <a:rect l="l" t="t" r="r" b="b"/>
              <a:pathLst>
                <a:path w="68213" h="8669" fill="none" extrusionOk="0">
                  <a:moveTo>
                    <a:pt x="1" y="8668"/>
                  </a:moveTo>
                  <a:cubicBezTo>
                    <a:pt x="1" y="8668"/>
                    <a:pt x="2538" y="8349"/>
                    <a:pt x="3701" y="8032"/>
                  </a:cubicBezTo>
                  <a:cubicBezTo>
                    <a:pt x="4863" y="7715"/>
                    <a:pt x="318" y="8246"/>
                    <a:pt x="15644" y="6870"/>
                  </a:cubicBezTo>
                  <a:cubicBezTo>
                    <a:pt x="30969" y="5496"/>
                    <a:pt x="37944" y="3595"/>
                    <a:pt x="37944" y="3595"/>
                  </a:cubicBezTo>
                  <a:lnTo>
                    <a:pt x="39742" y="3278"/>
                  </a:lnTo>
                  <a:cubicBezTo>
                    <a:pt x="39742" y="3278"/>
                    <a:pt x="42278" y="1480"/>
                    <a:pt x="43546" y="1268"/>
                  </a:cubicBezTo>
                  <a:cubicBezTo>
                    <a:pt x="44816" y="1057"/>
                    <a:pt x="49042" y="317"/>
                    <a:pt x="49042" y="317"/>
                  </a:cubicBezTo>
                  <a:cubicBezTo>
                    <a:pt x="49042" y="317"/>
                    <a:pt x="49465" y="0"/>
                    <a:pt x="50627" y="212"/>
                  </a:cubicBezTo>
                  <a:cubicBezTo>
                    <a:pt x="51791" y="423"/>
                    <a:pt x="52742" y="634"/>
                    <a:pt x="52742" y="634"/>
                  </a:cubicBezTo>
                  <a:lnTo>
                    <a:pt x="52848" y="2008"/>
                  </a:lnTo>
                  <a:lnTo>
                    <a:pt x="54644" y="2221"/>
                  </a:lnTo>
                  <a:lnTo>
                    <a:pt x="59823" y="740"/>
                  </a:lnTo>
                  <a:lnTo>
                    <a:pt x="64369" y="3806"/>
                  </a:lnTo>
                  <a:lnTo>
                    <a:pt x="68213" y="4833"/>
                  </a:ln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8"/>
            <p:cNvSpPr/>
            <p:nvPr/>
          </p:nvSpPr>
          <p:spPr>
            <a:xfrm>
              <a:off x="5179575" y="4027625"/>
              <a:ext cx="837625" cy="190775"/>
            </a:xfrm>
            <a:custGeom>
              <a:avLst/>
              <a:gdLst/>
              <a:ahLst/>
              <a:cxnLst/>
              <a:rect l="l" t="t" r="r" b="b"/>
              <a:pathLst>
                <a:path w="33505" h="7631" fill="none" extrusionOk="0">
                  <a:moveTo>
                    <a:pt x="465" y="7630"/>
                  </a:moveTo>
                  <a:lnTo>
                    <a:pt x="1269" y="6237"/>
                  </a:lnTo>
                  <a:lnTo>
                    <a:pt x="1269" y="4546"/>
                  </a:lnTo>
                  <a:cubicBezTo>
                    <a:pt x="1269" y="4546"/>
                    <a:pt x="1692" y="3384"/>
                    <a:pt x="846" y="3173"/>
                  </a:cubicBezTo>
                  <a:cubicBezTo>
                    <a:pt x="1" y="2959"/>
                    <a:pt x="107" y="1905"/>
                    <a:pt x="107" y="1905"/>
                  </a:cubicBezTo>
                  <a:lnTo>
                    <a:pt x="2008" y="1588"/>
                  </a:lnTo>
                  <a:lnTo>
                    <a:pt x="4441" y="1480"/>
                  </a:lnTo>
                  <a:lnTo>
                    <a:pt x="8456" y="1163"/>
                  </a:lnTo>
                  <a:lnTo>
                    <a:pt x="13001" y="424"/>
                  </a:lnTo>
                  <a:cubicBezTo>
                    <a:pt x="13001" y="424"/>
                    <a:pt x="15009" y="1"/>
                    <a:pt x="15961" y="212"/>
                  </a:cubicBezTo>
                  <a:cubicBezTo>
                    <a:pt x="16914" y="424"/>
                    <a:pt x="17124" y="1375"/>
                    <a:pt x="17124" y="1375"/>
                  </a:cubicBezTo>
                  <a:lnTo>
                    <a:pt x="18709" y="1586"/>
                  </a:lnTo>
                  <a:cubicBezTo>
                    <a:pt x="18709" y="1586"/>
                    <a:pt x="20188" y="1058"/>
                    <a:pt x="22937" y="1058"/>
                  </a:cubicBezTo>
                  <a:cubicBezTo>
                    <a:pt x="25684" y="1058"/>
                    <a:pt x="28009" y="741"/>
                    <a:pt x="29595" y="741"/>
                  </a:cubicBezTo>
                  <a:cubicBezTo>
                    <a:pt x="31180" y="741"/>
                    <a:pt x="31286" y="424"/>
                    <a:pt x="31814" y="635"/>
                  </a:cubicBezTo>
                  <a:cubicBezTo>
                    <a:pt x="32343" y="846"/>
                    <a:pt x="33188" y="2114"/>
                    <a:pt x="33505" y="2114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8"/>
            <p:cNvSpPr/>
            <p:nvPr/>
          </p:nvSpPr>
          <p:spPr>
            <a:xfrm>
              <a:off x="5010475" y="3409325"/>
              <a:ext cx="99450" cy="832575"/>
            </a:xfrm>
            <a:custGeom>
              <a:avLst/>
              <a:gdLst/>
              <a:ahLst/>
              <a:cxnLst/>
              <a:rect l="l" t="t" r="r" b="b"/>
              <a:pathLst>
                <a:path w="3978" h="33303" fill="none" extrusionOk="0">
                  <a:moveTo>
                    <a:pt x="1" y="1"/>
                  </a:moveTo>
                  <a:cubicBezTo>
                    <a:pt x="1" y="1"/>
                    <a:pt x="1691" y="2221"/>
                    <a:pt x="1797" y="2642"/>
                  </a:cubicBezTo>
                  <a:cubicBezTo>
                    <a:pt x="1903" y="3065"/>
                    <a:pt x="1797" y="8667"/>
                    <a:pt x="1797" y="8667"/>
                  </a:cubicBezTo>
                  <a:cubicBezTo>
                    <a:pt x="1797" y="8667"/>
                    <a:pt x="740" y="16806"/>
                    <a:pt x="952" y="17123"/>
                  </a:cubicBezTo>
                  <a:cubicBezTo>
                    <a:pt x="1163" y="17440"/>
                    <a:pt x="635" y="20716"/>
                    <a:pt x="1057" y="21244"/>
                  </a:cubicBezTo>
                  <a:cubicBezTo>
                    <a:pt x="1480" y="21773"/>
                    <a:pt x="1797" y="23571"/>
                    <a:pt x="1797" y="23571"/>
                  </a:cubicBezTo>
                  <a:cubicBezTo>
                    <a:pt x="1797" y="23571"/>
                    <a:pt x="2959" y="30757"/>
                    <a:pt x="3065" y="31603"/>
                  </a:cubicBezTo>
                  <a:cubicBezTo>
                    <a:pt x="3172" y="32448"/>
                    <a:pt x="3978" y="33302"/>
                    <a:pt x="3978" y="33302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8"/>
            <p:cNvSpPr/>
            <p:nvPr/>
          </p:nvSpPr>
          <p:spPr>
            <a:xfrm>
              <a:off x="5401575" y="3375000"/>
              <a:ext cx="161200" cy="644725"/>
            </a:xfrm>
            <a:custGeom>
              <a:avLst/>
              <a:gdLst/>
              <a:ahLst/>
              <a:cxnLst/>
              <a:rect l="l" t="t" r="r" b="b"/>
              <a:pathLst>
                <a:path w="6448" h="25789" fill="none" extrusionOk="0">
                  <a:moveTo>
                    <a:pt x="106" y="0"/>
                  </a:moveTo>
                  <a:lnTo>
                    <a:pt x="106" y="1374"/>
                  </a:lnTo>
                  <a:cubicBezTo>
                    <a:pt x="106" y="1374"/>
                    <a:pt x="0" y="845"/>
                    <a:pt x="1585" y="5285"/>
                  </a:cubicBezTo>
                  <a:cubicBezTo>
                    <a:pt x="3172" y="9725"/>
                    <a:pt x="4862" y="16489"/>
                    <a:pt x="5391" y="16912"/>
                  </a:cubicBezTo>
                  <a:cubicBezTo>
                    <a:pt x="5919" y="17334"/>
                    <a:pt x="6025" y="18391"/>
                    <a:pt x="5708" y="18919"/>
                  </a:cubicBezTo>
                  <a:cubicBezTo>
                    <a:pt x="5391" y="19447"/>
                    <a:pt x="5285" y="19764"/>
                    <a:pt x="5179" y="20293"/>
                  </a:cubicBezTo>
                  <a:cubicBezTo>
                    <a:pt x="5074" y="20821"/>
                    <a:pt x="5074" y="21668"/>
                    <a:pt x="5074" y="21668"/>
                  </a:cubicBezTo>
                  <a:lnTo>
                    <a:pt x="6447" y="23464"/>
                  </a:lnTo>
                  <a:lnTo>
                    <a:pt x="5602" y="25049"/>
                  </a:lnTo>
                  <a:lnTo>
                    <a:pt x="5602" y="25789"/>
                  </a:ln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8"/>
            <p:cNvSpPr/>
            <p:nvPr/>
          </p:nvSpPr>
          <p:spPr>
            <a:xfrm>
              <a:off x="5710725" y="3306300"/>
              <a:ext cx="410925" cy="424450"/>
            </a:xfrm>
            <a:custGeom>
              <a:avLst/>
              <a:gdLst/>
              <a:ahLst/>
              <a:cxnLst/>
              <a:rect l="l" t="t" r="r" b="b"/>
              <a:pathLst>
                <a:path w="16437" h="16978" fill="none" extrusionOk="0">
                  <a:moveTo>
                    <a:pt x="846" y="1"/>
                  </a:moveTo>
                  <a:lnTo>
                    <a:pt x="0" y="2009"/>
                  </a:lnTo>
                  <a:lnTo>
                    <a:pt x="1480" y="2748"/>
                  </a:lnTo>
                  <a:lnTo>
                    <a:pt x="2644" y="3276"/>
                  </a:lnTo>
                  <a:lnTo>
                    <a:pt x="4863" y="4861"/>
                  </a:lnTo>
                  <a:lnTo>
                    <a:pt x="6659" y="7082"/>
                  </a:lnTo>
                  <a:cubicBezTo>
                    <a:pt x="6659" y="7082"/>
                    <a:pt x="6764" y="8667"/>
                    <a:pt x="8563" y="9618"/>
                  </a:cubicBezTo>
                  <a:cubicBezTo>
                    <a:pt x="10359" y="10569"/>
                    <a:pt x="12155" y="11627"/>
                    <a:pt x="12155" y="11627"/>
                  </a:cubicBezTo>
                  <a:cubicBezTo>
                    <a:pt x="12155" y="11627"/>
                    <a:pt x="12472" y="11944"/>
                    <a:pt x="12683" y="12578"/>
                  </a:cubicBezTo>
                  <a:cubicBezTo>
                    <a:pt x="12895" y="13212"/>
                    <a:pt x="13423" y="14269"/>
                    <a:pt x="13423" y="14269"/>
                  </a:cubicBezTo>
                  <a:cubicBezTo>
                    <a:pt x="13423" y="14269"/>
                    <a:pt x="14268" y="15220"/>
                    <a:pt x="14693" y="15854"/>
                  </a:cubicBezTo>
                  <a:cubicBezTo>
                    <a:pt x="15115" y="16488"/>
                    <a:pt x="16436" y="16978"/>
                    <a:pt x="16436" y="16978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8"/>
            <p:cNvSpPr/>
            <p:nvPr/>
          </p:nvSpPr>
          <p:spPr>
            <a:xfrm>
              <a:off x="5560100" y="2991825"/>
              <a:ext cx="422775" cy="351500"/>
            </a:xfrm>
            <a:custGeom>
              <a:avLst/>
              <a:gdLst/>
              <a:ahLst/>
              <a:cxnLst/>
              <a:rect l="l" t="t" r="r" b="b"/>
              <a:pathLst>
                <a:path w="16911" h="14060" fill="none" extrusionOk="0">
                  <a:moveTo>
                    <a:pt x="106" y="14059"/>
                  </a:moveTo>
                  <a:cubicBezTo>
                    <a:pt x="106" y="14059"/>
                    <a:pt x="1" y="13108"/>
                    <a:pt x="106" y="12369"/>
                  </a:cubicBezTo>
                  <a:cubicBezTo>
                    <a:pt x="212" y="11629"/>
                    <a:pt x="952" y="11523"/>
                    <a:pt x="1480" y="11523"/>
                  </a:cubicBezTo>
                  <a:cubicBezTo>
                    <a:pt x="2008" y="11523"/>
                    <a:pt x="1586" y="10359"/>
                    <a:pt x="2220" y="10042"/>
                  </a:cubicBezTo>
                  <a:cubicBezTo>
                    <a:pt x="2854" y="9725"/>
                    <a:pt x="4016" y="8986"/>
                    <a:pt x="4544" y="8986"/>
                  </a:cubicBezTo>
                  <a:cubicBezTo>
                    <a:pt x="5072" y="8986"/>
                    <a:pt x="5389" y="7929"/>
                    <a:pt x="5389" y="7929"/>
                  </a:cubicBezTo>
                  <a:lnTo>
                    <a:pt x="7610" y="6344"/>
                  </a:lnTo>
                  <a:lnTo>
                    <a:pt x="8244" y="5391"/>
                  </a:lnTo>
                  <a:cubicBezTo>
                    <a:pt x="9723" y="5074"/>
                    <a:pt x="10780" y="4757"/>
                    <a:pt x="10780" y="4757"/>
                  </a:cubicBezTo>
                  <a:cubicBezTo>
                    <a:pt x="10780" y="4757"/>
                    <a:pt x="15642" y="1904"/>
                    <a:pt x="16910" y="1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8"/>
            <p:cNvSpPr/>
            <p:nvPr/>
          </p:nvSpPr>
          <p:spPr>
            <a:xfrm>
              <a:off x="5343050" y="2212200"/>
              <a:ext cx="61125" cy="441500"/>
            </a:xfrm>
            <a:custGeom>
              <a:avLst/>
              <a:gdLst/>
              <a:ahLst/>
              <a:cxnLst/>
              <a:rect l="l" t="t" r="r" b="b"/>
              <a:pathLst>
                <a:path w="2445" h="17660" fill="none" extrusionOk="0">
                  <a:moveTo>
                    <a:pt x="0" y="1"/>
                  </a:moveTo>
                  <a:cubicBezTo>
                    <a:pt x="0" y="1"/>
                    <a:pt x="1917" y="16286"/>
                    <a:pt x="2445" y="17659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8"/>
            <p:cNvSpPr/>
            <p:nvPr/>
          </p:nvSpPr>
          <p:spPr>
            <a:xfrm>
              <a:off x="5961700" y="1406500"/>
              <a:ext cx="803300" cy="631525"/>
            </a:xfrm>
            <a:custGeom>
              <a:avLst/>
              <a:gdLst/>
              <a:ahLst/>
              <a:cxnLst/>
              <a:rect l="l" t="t" r="r" b="b"/>
              <a:pathLst>
                <a:path w="32132" h="25261" fill="none" extrusionOk="0">
                  <a:moveTo>
                    <a:pt x="1" y="21244"/>
                  </a:moveTo>
                  <a:lnTo>
                    <a:pt x="212" y="24944"/>
                  </a:lnTo>
                  <a:cubicBezTo>
                    <a:pt x="212" y="24944"/>
                    <a:pt x="19448" y="19976"/>
                    <a:pt x="21141" y="19764"/>
                  </a:cubicBezTo>
                  <a:cubicBezTo>
                    <a:pt x="22831" y="19553"/>
                    <a:pt x="22831" y="20293"/>
                    <a:pt x="22831" y="20293"/>
                  </a:cubicBezTo>
                  <a:lnTo>
                    <a:pt x="23571" y="21138"/>
                  </a:lnTo>
                  <a:cubicBezTo>
                    <a:pt x="23571" y="21138"/>
                    <a:pt x="23465" y="21561"/>
                    <a:pt x="24099" y="21878"/>
                  </a:cubicBezTo>
                  <a:cubicBezTo>
                    <a:pt x="24733" y="22195"/>
                    <a:pt x="26212" y="23040"/>
                    <a:pt x="26212" y="23040"/>
                  </a:cubicBezTo>
                  <a:lnTo>
                    <a:pt x="29173" y="23568"/>
                  </a:lnTo>
                  <a:cubicBezTo>
                    <a:pt x="29173" y="23568"/>
                    <a:pt x="30654" y="25261"/>
                    <a:pt x="31393" y="24838"/>
                  </a:cubicBezTo>
                  <a:cubicBezTo>
                    <a:pt x="32131" y="24415"/>
                    <a:pt x="31182" y="24097"/>
                    <a:pt x="31182" y="23568"/>
                  </a:cubicBezTo>
                  <a:cubicBezTo>
                    <a:pt x="31182" y="23040"/>
                    <a:pt x="31499" y="22300"/>
                    <a:pt x="31499" y="22300"/>
                  </a:cubicBezTo>
                  <a:cubicBezTo>
                    <a:pt x="31499" y="22300"/>
                    <a:pt x="31182" y="17015"/>
                    <a:pt x="30758" y="16381"/>
                  </a:cubicBezTo>
                  <a:cubicBezTo>
                    <a:pt x="30335" y="15747"/>
                    <a:pt x="29807" y="13000"/>
                    <a:pt x="29807" y="13000"/>
                  </a:cubicBezTo>
                  <a:lnTo>
                    <a:pt x="29278" y="9934"/>
                  </a:lnTo>
                  <a:lnTo>
                    <a:pt x="28118" y="6130"/>
                  </a:lnTo>
                  <a:cubicBezTo>
                    <a:pt x="28118" y="6130"/>
                    <a:pt x="27590" y="3593"/>
                    <a:pt x="26637" y="2642"/>
                  </a:cubicBezTo>
                  <a:cubicBezTo>
                    <a:pt x="25686" y="1691"/>
                    <a:pt x="25158" y="0"/>
                    <a:pt x="25158" y="0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8"/>
            <p:cNvSpPr/>
            <p:nvPr/>
          </p:nvSpPr>
          <p:spPr>
            <a:xfrm>
              <a:off x="5010475" y="2413250"/>
              <a:ext cx="1427650" cy="502000"/>
            </a:xfrm>
            <a:custGeom>
              <a:avLst/>
              <a:gdLst/>
              <a:ahLst/>
              <a:cxnLst/>
              <a:rect l="l" t="t" r="r" b="b"/>
              <a:pathLst>
                <a:path w="57106" h="20080" fill="none" extrusionOk="0">
                  <a:moveTo>
                    <a:pt x="1" y="19340"/>
                  </a:moveTo>
                  <a:cubicBezTo>
                    <a:pt x="1" y="19340"/>
                    <a:pt x="3065" y="20079"/>
                    <a:pt x="3488" y="20079"/>
                  </a:cubicBezTo>
                  <a:cubicBezTo>
                    <a:pt x="3912" y="20079"/>
                    <a:pt x="4969" y="19763"/>
                    <a:pt x="4969" y="19763"/>
                  </a:cubicBezTo>
                  <a:lnTo>
                    <a:pt x="5497" y="18812"/>
                  </a:lnTo>
                  <a:cubicBezTo>
                    <a:pt x="5497" y="18812"/>
                    <a:pt x="5497" y="18389"/>
                    <a:pt x="8033" y="17227"/>
                  </a:cubicBezTo>
                  <a:cubicBezTo>
                    <a:pt x="10571" y="16063"/>
                    <a:pt x="13531" y="14161"/>
                    <a:pt x="13531" y="14161"/>
                  </a:cubicBezTo>
                  <a:lnTo>
                    <a:pt x="14693" y="12787"/>
                  </a:lnTo>
                  <a:cubicBezTo>
                    <a:pt x="14905" y="12047"/>
                    <a:pt x="16067" y="12047"/>
                    <a:pt x="15855" y="11625"/>
                  </a:cubicBezTo>
                  <a:cubicBezTo>
                    <a:pt x="15644" y="11202"/>
                    <a:pt x="14482" y="9828"/>
                    <a:pt x="15222" y="9723"/>
                  </a:cubicBezTo>
                  <a:cubicBezTo>
                    <a:pt x="15961" y="9617"/>
                    <a:pt x="16912" y="9194"/>
                    <a:pt x="17018" y="9511"/>
                  </a:cubicBezTo>
                  <a:cubicBezTo>
                    <a:pt x="17123" y="9828"/>
                    <a:pt x="17969" y="9723"/>
                    <a:pt x="18814" y="10251"/>
                  </a:cubicBezTo>
                  <a:cubicBezTo>
                    <a:pt x="19659" y="10779"/>
                    <a:pt x="20082" y="11625"/>
                    <a:pt x="20082" y="11625"/>
                  </a:cubicBezTo>
                  <a:lnTo>
                    <a:pt x="22831" y="11625"/>
                  </a:lnTo>
                  <a:cubicBezTo>
                    <a:pt x="23556" y="11432"/>
                    <a:pt x="24301" y="11324"/>
                    <a:pt x="25050" y="11308"/>
                  </a:cubicBezTo>
                  <a:cubicBezTo>
                    <a:pt x="25050" y="11308"/>
                    <a:pt x="24627" y="10462"/>
                    <a:pt x="25261" y="10462"/>
                  </a:cubicBezTo>
                  <a:cubicBezTo>
                    <a:pt x="25895" y="10462"/>
                    <a:pt x="26423" y="9511"/>
                    <a:pt x="26848" y="10040"/>
                  </a:cubicBezTo>
                  <a:cubicBezTo>
                    <a:pt x="27271" y="10568"/>
                    <a:pt x="27059" y="11308"/>
                    <a:pt x="27059" y="11308"/>
                  </a:cubicBezTo>
                  <a:lnTo>
                    <a:pt x="28010" y="12364"/>
                  </a:lnTo>
                  <a:cubicBezTo>
                    <a:pt x="28010" y="12364"/>
                    <a:pt x="28010" y="14689"/>
                    <a:pt x="28750" y="15113"/>
                  </a:cubicBezTo>
                  <a:cubicBezTo>
                    <a:pt x="29490" y="15536"/>
                    <a:pt x="31497" y="17015"/>
                    <a:pt x="32025" y="17438"/>
                  </a:cubicBezTo>
                  <a:cubicBezTo>
                    <a:pt x="32554" y="17861"/>
                    <a:pt x="33295" y="19129"/>
                    <a:pt x="34035" y="19129"/>
                  </a:cubicBezTo>
                  <a:cubicBezTo>
                    <a:pt x="34774" y="19129"/>
                    <a:pt x="35937" y="19023"/>
                    <a:pt x="35937" y="19023"/>
                  </a:cubicBezTo>
                  <a:lnTo>
                    <a:pt x="36254" y="18389"/>
                  </a:lnTo>
                  <a:cubicBezTo>
                    <a:pt x="37205" y="18600"/>
                    <a:pt x="38474" y="17861"/>
                    <a:pt x="38474" y="17861"/>
                  </a:cubicBezTo>
                  <a:lnTo>
                    <a:pt x="40693" y="16698"/>
                  </a:lnTo>
                  <a:lnTo>
                    <a:pt x="41750" y="16064"/>
                  </a:lnTo>
                  <a:lnTo>
                    <a:pt x="41750" y="13632"/>
                  </a:lnTo>
                  <a:cubicBezTo>
                    <a:pt x="41750" y="13632"/>
                    <a:pt x="41222" y="12470"/>
                    <a:pt x="41750" y="12259"/>
                  </a:cubicBezTo>
                  <a:cubicBezTo>
                    <a:pt x="42278" y="12047"/>
                    <a:pt x="43674" y="8898"/>
                    <a:pt x="43590" y="8298"/>
                  </a:cubicBezTo>
                  <a:cubicBezTo>
                    <a:pt x="43504" y="7699"/>
                    <a:pt x="43845" y="6673"/>
                    <a:pt x="44187" y="6331"/>
                  </a:cubicBezTo>
                  <a:cubicBezTo>
                    <a:pt x="44530" y="5988"/>
                    <a:pt x="43504" y="6416"/>
                    <a:pt x="45129" y="5648"/>
                  </a:cubicBezTo>
                  <a:cubicBezTo>
                    <a:pt x="46754" y="4879"/>
                    <a:pt x="46669" y="5391"/>
                    <a:pt x="47097" y="4963"/>
                  </a:cubicBezTo>
                  <a:cubicBezTo>
                    <a:pt x="47525" y="4534"/>
                    <a:pt x="48465" y="3081"/>
                    <a:pt x="48636" y="2396"/>
                  </a:cubicBezTo>
                  <a:cubicBezTo>
                    <a:pt x="48807" y="1713"/>
                    <a:pt x="49236" y="1625"/>
                    <a:pt x="48893" y="1028"/>
                  </a:cubicBezTo>
                  <a:cubicBezTo>
                    <a:pt x="48551" y="428"/>
                    <a:pt x="48037" y="0"/>
                    <a:pt x="49150" y="685"/>
                  </a:cubicBezTo>
                  <a:cubicBezTo>
                    <a:pt x="50263" y="1372"/>
                    <a:pt x="50689" y="1627"/>
                    <a:pt x="51289" y="1798"/>
                  </a:cubicBezTo>
                  <a:cubicBezTo>
                    <a:pt x="51888" y="1969"/>
                    <a:pt x="52571" y="2226"/>
                    <a:pt x="52571" y="1798"/>
                  </a:cubicBezTo>
                  <a:cubicBezTo>
                    <a:pt x="52571" y="1370"/>
                    <a:pt x="52059" y="344"/>
                    <a:pt x="52571" y="344"/>
                  </a:cubicBezTo>
                  <a:cubicBezTo>
                    <a:pt x="53085" y="344"/>
                    <a:pt x="54369" y="1541"/>
                    <a:pt x="55309" y="1884"/>
                  </a:cubicBezTo>
                  <a:cubicBezTo>
                    <a:pt x="56251" y="2224"/>
                    <a:pt x="56005" y="3318"/>
                    <a:pt x="57106" y="3509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8"/>
            <p:cNvSpPr/>
            <p:nvPr/>
          </p:nvSpPr>
          <p:spPr>
            <a:xfrm>
              <a:off x="5710675" y="2027200"/>
              <a:ext cx="199175" cy="695175"/>
            </a:xfrm>
            <a:custGeom>
              <a:avLst/>
              <a:gdLst/>
              <a:ahLst/>
              <a:cxnLst/>
              <a:rect l="l" t="t" r="r" b="b"/>
              <a:pathLst>
                <a:path w="7967" h="27807" fill="none" extrusionOk="0">
                  <a:moveTo>
                    <a:pt x="4296" y="1"/>
                  </a:moveTo>
                  <a:cubicBezTo>
                    <a:pt x="4296" y="1"/>
                    <a:pt x="5743" y="2010"/>
                    <a:pt x="5998" y="2182"/>
                  </a:cubicBezTo>
                  <a:cubicBezTo>
                    <a:pt x="6255" y="2353"/>
                    <a:pt x="6597" y="3721"/>
                    <a:pt x="6597" y="3721"/>
                  </a:cubicBezTo>
                  <a:cubicBezTo>
                    <a:pt x="6597" y="3721"/>
                    <a:pt x="6426" y="6373"/>
                    <a:pt x="7111" y="7228"/>
                  </a:cubicBezTo>
                  <a:cubicBezTo>
                    <a:pt x="7796" y="8082"/>
                    <a:pt x="7967" y="9795"/>
                    <a:pt x="7967" y="9795"/>
                  </a:cubicBezTo>
                  <a:cubicBezTo>
                    <a:pt x="7967" y="9795"/>
                    <a:pt x="7368" y="14500"/>
                    <a:pt x="7539" y="14928"/>
                  </a:cubicBezTo>
                  <a:cubicBezTo>
                    <a:pt x="7710" y="15355"/>
                    <a:pt x="7196" y="16125"/>
                    <a:pt x="7539" y="16810"/>
                  </a:cubicBezTo>
                  <a:cubicBezTo>
                    <a:pt x="7880" y="17493"/>
                    <a:pt x="6940" y="18007"/>
                    <a:pt x="6597" y="18521"/>
                  </a:cubicBezTo>
                  <a:cubicBezTo>
                    <a:pt x="6255" y="19035"/>
                    <a:pt x="6169" y="19718"/>
                    <a:pt x="5571" y="19718"/>
                  </a:cubicBezTo>
                  <a:cubicBezTo>
                    <a:pt x="5571" y="19718"/>
                    <a:pt x="3604" y="20574"/>
                    <a:pt x="3518" y="21259"/>
                  </a:cubicBezTo>
                  <a:cubicBezTo>
                    <a:pt x="3433" y="21942"/>
                    <a:pt x="3347" y="22456"/>
                    <a:pt x="3347" y="23141"/>
                  </a:cubicBezTo>
                  <a:cubicBezTo>
                    <a:pt x="3347" y="23824"/>
                    <a:pt x="3176" y="23911"/>
                    <a:pt x="3176" y="23911"/>
                  </a:cubicBezTo>
                  <a:lnTo>
                    <a:pt x="2320" y="23398"/>
                  </a:lnTo>
                  <a:lnTo>
                    <a:pt x="2063" y="24081"/>
                  </a:lnTo>
                  <a:lnTo>
                    <a:pt x="1977" y="25023"/>
                  </a:lnTo>
                  <a:cubicBezTo>
                    <a:pt x="1977" y="25023"/>
                    <a:pt x="3005" y="24166"/>
                    <a:pt x="1977" y="25622"/>
                  </a:cubicBezTo>
                  <a:cubicBezTo>
                    <a:pt x="951" y="27076"/>
                    <a:pt x="780" y="27590"/>
                    <a:pt x="780" y="27590"/>
                  </a:cubicBezTo>
                  <a:lnTo>
                    <a:pt x="0" y="27806"/>
                  </a:ln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8"/>
            <p:cNvSpPr/>
            <p:nvPr/>
          </p:nvSpPr>
          <p:spPr>
            <a:xfrm>
              <a:off x="5892700" y="2385400"/>
              <a:ext cx="218200" cy="177575"/>
            </a:xfrm>
            <a:custGeom>
              <a:avLst/>
              <a:gdLst/>
              <a:ahLst/>
              <a:cxnLst/>
              <a:rect l="l" t="t" r="r" b="b"/>
              <a:pathLst>
                <a:path w="8728" h="7103" fill="none" extrusionOk="0">
                  <a:moveTo>
                    <a:pt x="8727" y="7102"/>
                  </a:moveTo>
                  <a:cubicBezTo>
                    <a:pt x="8727" y="7102"/>
                    <a:pt x="8213" y="6160"/>
                    <a:pt x="8213" y="5477"/>
                  </a:cubicBezTo>
                  <a:cubicBezTo>
                    <a:pt x="8213" y="4792"/>
                    <a:pt x="7528" y="3082"/>
                    <a:pt x="7528" y="3082"/>
                  </a:cubicBezTo>
                  <a:lnTo>
                    <a:pt x="7102" y="1542"/>
                  </a:lnTo>
                  <a:cubicBezTo>
                    <a:pt x="7102" y="1542"/>
                    <a:pt x="6332" y="1883"/>
                    <a:pt x="5818" y="2140"/>
                  </a:cubicBezTo>
                  <a:cubicBezTo>
                    <a:pt x="5304" y="2398"/>
                    <a:pt x="4963" y="2996"/>
                    <a:pt x="4364" y="2910"/>
                  </a:cubicBezTo>
                  <a:cubicBezTo>
                    <a:pt x="3765" y="2825"/>
                    <a:pt x="2653" y="2482"/>
                    <a:pt x="2653" y="2482"/>
                  </a:cubicBezTo>
                  <a:lnTo>
                    <a:pt x="2140" y="1883"/>
                  </a:lnTo>
                  <a:cubicBezTo>
                    <a:pt x="2140" y="1883"/>
                    <a:pt x="1112" y="1626"/>
                    <a:pt x="1369" y="1028"/>
                  </a:cubicBezTo>
                  <a:cubicBezTo>
                    <a:pt x="1626" y="429"/>
                    <a:pt x="770" y="1"/>
                    <a:pt x="770" y="1"/>
                  </a:cubicBezTo>
                  <a:cubicBezTo>
                    <a:pt x="1" y="172"/>
                    <a:pt x="258" y="258"/>
                    <a:pt x="258" y="258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8"/>
            <p:cNvSpPr/>
            <p:nvPr/>
          </p:nvSpPr>
          <p:spPr>
            <a:xfrm>
              <a:off x="6211425" y="2295550"/>
              <a:ext cx="363600" cy="149775"/>
            </a:xfrm>
            <a:custGeom>
              <a:avLst/>
              <a:gdLst/>
              <a:ahLst/>
              <a:cxnLst/>
              <a:rect l="l" t="t" r="r" b="b"/>
              <a:pathLst>
                <a:path w="14544" h="5991" fill="none" extrusionOk="0">
                  <a:moveTo>
                    <a:pt x="14544" y="5991"/>
                  </a:moveTo>
                  <a:cubicBezTo>
                    <a:pt x="14544" y="5991"/>
                    <a:pt x="13688" y="3937"/>
                    <a:pt x="13773" y="3167"/>
                  </a:cubicBezTo>
                  <a:cubicBezTo>
                    <a:pt x="13859" y="2396"/>
                    <a:pt x="13431" y="1456"/>
                    <a:pt x="13431" y="1456"/>
                  </a:cubicBezTo>
                  <a:lnTo>
                    <a:pt x="12491" y="172"/>
                  </a:lnTo>
                  <a:lnTo>
                    <a:pt x="10523" y="1"/>
                  </a:lnTo>
                  <a:lnTo>
                    <a:pt x="6929" y="943"/>
                  </a:lnTo>
                  <a:lnTo>
                    <a:pt x="3422" y="1542"/>
                  </a:lnTo>
                  <a:lnTo>
                    <a:pt x="1028" y="3595"/>
                  </a:lnTo>
                  <a:cubicBezTo>
                    <a:pt x="1028" y="3595"/>
                    <a:pt x="1" y="4535"/>
                    <a:pt x="429" y="5220"/>
                  </a:cubicBez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8"/>
            <p:cNvSpPr/>
            <p:nvPr/>
          </p:nvSpPr>
          <p:spPr>
            <a:xfrm>
              <a:off x="6545050" y="1961950"/>
              <a:ext cx="81275" cy="385000"/>
            </a:xfrm>
            <a:custGeom>
              <a:avLst/>
              <a:gdLst/>
              <a:ahLst/>
              <a:cxnLst/>
              <a:rect l="l" t="t" r="r" b="b"/>
              <a:pathLst>
                <a:path w="3251" h="15400" fill="none" extrusionOk="0">
                  <a:moveTo>
                    <a:pt x="1968" y="0"/>
                  </a:moveTo>
                  <a:cubicBezTo>
                    <a:pt x="1968" y="0"/>
                    <a:pt x="0" y="1454"/>
                    <a:pt x="343" y="2053"/>
                  </a:cubicBezTo>
                  <a:cubicBezTo>
                    <a:pt x="685" y="2653"/>
                    <a:pt x="1026" y="3336"/>
                    <a:pt x="1026" y="3336"/>
                  </a:cubicBezTo>
                  <a:lnTo>
                    <a:pt x="940" y="4278"/>
                  </a:lnTo>
                  <a:lnTo>
                    <a:pt x="1283" y="5132"/>
                  </a:lnTo>
                  <a:lnTo>
                    <a:pt x="1366" y="6160"/>
                  </a:lnTo>
                  <a:lnTo>
                    <a:pt x="1623" y="7357"/>
                  </a:lnTo>
                  <a:lnTo>
                    <a:pt x="3250" y="8127"/>
                  </a:lnTo>
                  <a:lnTo>
                    <a:pt x="1366" y="13944"/>
                  </a:lnTo>
                  <a:lnTo>
                    <a:pt x="2651" y="15400"/>
                  </a:lnTo>
                  <a:lnTo>
                    <a:pt x="598" y="14971"/>
                  </a:lnTo>
                </a:path>
              </a:pathLst>
            </a:custGeom>
            <a:solidFill>
              <a:schemeClr val="dk1"/>
            </a:solidFill>
            <a:ln w="450" cap="flat" cmpd="sng">
              <a:solidFill>
                <a:schemeClr val="lt1"/>
              </a:solidFill>
              <a:prstDash val="solid"/>
              <a:miter lim="18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4" name="Google Shape;534;p48"/>
          <p:cNvSpPr/>
          <p:nvPr/>
        </p:nvSpPr>
        <p:spPr>
          <a:xfrm>
            <a:off x="9684568" y="1131590"/>
            <a:ext cx="406800" cy="4068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8"/>
          <p:cNvSpPr/>
          <p:nvPr/>
        </p:nvSpPr>
        <p:spPr>
          <a:xfrm>
            <a:off x="10188624" y="0"/>
            <a:ext cx="753600" cy="7536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8"/>
          <p:cNvSpPr/>
          <p:nvPr/>
        </p:nvSpPr>
        <p:spPr>
          <a:xfrm>
            <a:off x="9612560" y="1203598"/>
            <a:ext cx="406800" cy="4068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8"/>
          <p:cNvSpPr/>
          <p:nvPr/>
        </p:nvSpPr>
        <p:spPr>
          <a:xfrm>
            <a:off x="9828584" y="627534"/>
            <a:ext cx="637200" cy="6372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8"/>
          <p:cNvSpPr/>
          <p:nvPr/>
        </p:nvSpPr>
        <p:spPr>
          <a:xfrm>
            <a:off x="9756576" y="699542"/>
            <a:ext cx="1695300" cy="10560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48"/>
          <p:cNvSpPr txBox="1">
            <a:spLocks noGrp="1"/>
          </p:cNvSpPr>
          <p:nvPr>
            <p:ph type="subTitle" idx="4294967295"/>
          </p:nvPr>
        </p:nvSpPr>
        <p:spPr>
          <a:xfrm>
            <a:off x="755576" y="339502"/>
            <a:ext cx="7848872" cy="7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Учреждения, с которыми мы работали в 2021-2022 году</a:t>
            </a: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ru-RU" sz="3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lang="ru-RU" sz="1000" dirty="0" smtClean="0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0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395536" y="1563638"/>
            <a:ext cx="820891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="1" dirty="0" smtClean="0"/>
              <a:t>ГУСО "ЧЦПДОПР </a:t>
            </a:r>
            <a:r>
              <a:rPr lang="ru-RU" sz="1600" b="1" dirty="0" err="1" smtClean="0"/>
              <a:t>им.В.Н.Подгорбунского</a:t>
            </a:r>
            <a:r>
              <a:rPr lang="ru-RU" sz="1600" b="1" dirty="0" smtClean="0"/>
              <a:t> </a:t>
            </a:r>
          </a:p>
          <a:p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Наркоконтроль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Читинский мед. Колледж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Читинский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пед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. Колледж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Школы: 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№42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№6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№21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№19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Гимназия №12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№3 </a:t>
            </a:r>
            <a:r>
              <a:rPr lang="ru-RU" sz="1600" b="1" dirty="0" err="1" smtClean="0">
                <a:solidFill>
                  <a:schemeClr val="accent6">
                    <a:lumMod val="50000"/>
                  </a:schemeClr>
                </a:solidFill>
              </a:rPr>
              <a:t>пгт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. Дарасун</a:t>
            </a:r>
          </a:p>
          <a:p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№17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53"/>
          <p:cNvSpPr/>
          <p:nvPr/>
        </p:nvSpPr>
        <p:spPr>
          <a:xfrm>
            <a:off x="0" y="1559850"/>
            <a:ext cx="5197200" cy="359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53"/>
          <p:cNvSpPr txBox="1">
            <a:spLocks noGrp="1"/>
          </p:cNvSpPr>
          <p:nvPr>
            <p:ph type="body" idx="1"/>
          </p:nvPr>
        </p:nvSpPr>
        <p:spPr>
          <a:xfrm>
            <a:off x="0" y="2283718"/>
            <a:ext cx="5308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Тема лекций: ЗОЖ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Школы: №42, №6, №21.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Классы: 10, 8, 11, 7, 6, 5, 4</a:t>
            </a:r>
          </a:p>
          <a:p>
            <a:r>
              <a:rPr lang="ru-RU" sz="3200" dirty="0" smtClean="0">
                <a:solidFill>
                  <a:schemeClr val="lt1"/>
                </a:solidFill>
              </a:rPr>
              <a:t>Охват участников: 272 человека</a:t>
            </a:r>
            <a:endParaRPr sz="3200" dirty="0">
              <a:solidFill>
                <a:schemeClr val="lt1"/>
              </a:solidFill>
            </a:endParaRPr>
          </a:p>
        </p:txBody>
      </p:sp>
      <p:sp>
        <p:nvSpPr>
          <p:cNvPr id="607" name="Google Shape;607;p53"/>
          <p:cNvSpPr txBox="1">
            <a:spLocks noGrp="1"/>
          </p:cNvSpPr>
          <p:nvPr>
            <p:ph type="ctrTitle"/>
          </p:nvPr>
        </p:nvSpPr>
        <p:spPr>
          <a:xfrm rot="5400000" flipV="1">
            <a:off x="4690281" y="2041963"/>
            <a:ext cx="4587975" cy="5040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4400" dirty="0" smtClean="0"/>
              <a:t>Медицинская суббота</a:t>
            </a:r>
            <a:br>
              <a:rPr lang="ru-RU" sz="4400" dirty="0" smtClean="0"/>
            </a:br>
            <a:r>
              <a:rPr lang="ru-RU" sz="4400" dirty="0" smtClean="0"/>
              <a:t>16.10.2021</a:t>
            </a:r>
            <a:br>
              <a:rPr lang="ru-RU" sz="4400" dirty="0" smtClean="0"/>
            </a:br>
            <a:endParaRPr sz="4400" dirty="0"/>
          </a:p>
        </p:txBody>
      </p:sp>
      <p:sp>
        <p:nvSpPr>
          <p:cNvPr id="608" name="Google Shape;608;p53"/>
          <p:cNvSpPr/>
          <p:nvPr/>
        </p:nvSpPr>
        <p:spPr>
          <a:xfrm>
            <a:off x="4961825" y="3661475"/>
            <a:ext cx="487500" cy="1529100"/>
          </a:xfrm>
          <a:prstGeom prst="rect">
            <a:avLst/>
          </a:prstGeom>
          <a:solidFill>
            <a:schemeClr val="accent3">
              <a:alpha val="584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7"/>
          <p:cNvSpPr/>
          <p:nvPr/>
        </p:nvSpPr>
        <p:spPr>
          <a:xfrm>
            <a:off x="9252520" y="-164554"/>
            <a:ext cx="17385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7"/>
          <p:cNvSpPr/>
          <p:nvPr/>
        </p:nvSpPr>
        <p:spPr>
          <a:xfrm>
            <a:off x="9972600" y="1275606"/>
            <a:ext cx="141848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7"/>
          <p:cNvSpPr txBox="1">
            <a:spLocks noGrp="1"/>
          </p:cNvSpPr>
          <p:nvPr>
            <p:ph type="title" idx="2"/>
          </p:nvPr>
        </p:nvSpPr>
        <p:spPr>
          <a:xfrm rot="5400000">
            <a:off x="9455271" y="3161087"/>
            <a:ext cx="1738800" cy="12807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-612576" y="1347614"/>
            <a:ext cx="201875" cy="5778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" name="Picture 2" descr="https://sun9-23.userapi.com/impg/jVHWz2LdqcTiVsAVrn3NRuGypngSq-rajm2XoA/NG9JmyHxl4M.jpg?size=750x394&amp;quality=96&amp;sign=ca5fcc2c271d30749caf21c0daa80df0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>
            <a:spLocks noGrp="1"/>
          </p:cNvSpPr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CONTENTS OF THIS TEMPLATE</a:t>
            </a:r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subTitle" idx="4294967295"/>
          </p:nvPr>
        </p:nvSpPr>
        <p:spPr>
          <a:xfrm flipH="1">
            <a:off x="720075" y="540000"/>
            <a:ext cx="5823600" cy="4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Here’s what you’ll find in this Slidesgo template: 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tamaran Medium"/>
              <a:buAutoNum type="arabicPeriod"/>
            </a:pPr>
            <a:r>
              <a:rPr lang="es" dirty="0"/>
              <a:t>A slide structure based on a Project Proposal, which you can easily adapt to your needs. For more info on how to edit the template, please visit </a:t>
            </a:r>
            <a:r>
              <a:rPr lang="es" b="1" dirty="0"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Slidesgo</a:t>
            </a:r>
            <a:r>
              <a:rPr lang="es" dirty="0">
                <a:uFill>
                  <a:noFill/>
                </a:uFill>
                <a:hlinkClick r:id="rId3"/>
              </a:rPr>
              <a:t> </a:t>
            </a:r>
            <a:r>
              <a:rPr lang="es" b="1" dirty="0"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/>
              </a:rPr>
              <a:t>School</a:t>
            </a:r>
            <a:r>
              <a:rPr lang="es" dirty="0"/>
              <a:t> or read our </a:t>
            </a:r>
            <a:r>
              <a:rPr lang="es" b="1" dirty="0"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/>
              </a:rPr>
              <a:t>FAQs</a:t>
            </a:r>
            <a:r>
              <a:rPr lang="es" dirty="0"/>
              <a:t>.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tamaran Medium"/>
              <a:buAutoNum type="arabicPeriod"/>
            </a:pPr>
            <a:r>
              <a:rPr lang="es" dirty="0"/>
              <a:t>An assortment of pictures to use in the presentation can be found in the </a:t>
            </a:r>
            <a:r>
              <a:rPr lang="es" b="1" dirty="0">
                <a:latin typeface="Catamaran"/>
                <a:ea typeface="Catamaran"/>
                <a:cs typeface="Catamaran"/>
                <a:sym typeface="Catamaran"/>
              </a:rPr>
              <a:t>a</a:t>
            </a:r>
            <a:r>
              <a:rPr lang="es" b="1" dirty="0"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 action="ppaction://hlinksldjump"/>
              </a:rPr>
              <a:t>lternative resources</a:t>
            </a:r>
            <a:r>
              <a:rPr lang="es" dirty="0"/>
              <a:t> slide.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tamaran Medium"/>
              <a:buAutoNum type="arabicPeriod"/>
            </a:pPr>
            <a:r>
              <a:rPr lang="es" dirty="0"/>
              <a:t>A </a:t>
            </a:r>
            <a:r>
              <a:rPr lang="es" b="1" dirty="0"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6" action="ppaction://hlinksldjump"/>
              </a:rPr>
              <a:t>credits slide</a:t>
            </a:r>
            <a:r>
              <a:rPr lang="es" dirty="0"/>
              <a:t>, which you must keep so that proper credits for our design are given.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tamaran Medium"/>
              <a:buAutoNum type="arabicPeriod"/>
            </a:pPr>
            <a:r>
              <a:rPr lang="es" dirty="0"/>
              <a:t>A </a:t>
            </a:r>
            <a:r>
              <a:rPr lang="es" b="1" dirty="0"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 action="ppaction://hlinksldjump"/>
              </a:rPr>
              <a:t>resources slide</a:t>
            </a:r>
            <a:r>
              <a:rPr lang="es" dirty="0"/>
              <a:t>, where you’ll find links to all the elements used in the template.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tamaran Medium"/>
              <a:buAutoNum type="arabicPeriod"/>
            </a:pPr>
            <a:r>
              <a:rPr lang="es" b="1" dirty="0"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"/>
              </a:rPr>
              <a:t>Instructions for use</a:t>
            </a:r>
            <a:r>
              <a:rPr lang="es" dirty="0"/>
              <a:t>. </a:t>
            </a:r>
            <a:endParaRPr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atamaran Medium"/>
              <a:buAutoNum type="arabicPeriod"/>
            </a:pPr>
            <a:r>
              <a:rPr lang="es" dirty="0"/>
              <a:t>Final slides with: </a:t>
            </a:r>
            <a:endParaRPr dirty="0"/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 Light"/>
              <a:buChar char="●"/>
            </a:pPr>
            <a:r>
              <a:rPr lang="es" dirty="0"/>
              <a:t>The </a:t>
            </a:r>
            <a:r>
              <a:rPr lang="es" b="1" dirty="0"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"/>
              </a:rPr>
              <a:t>fonts and colors</a:t>
            </a:r>
            <a:r>
              <a:rPr lang="es" dirty="0"/>
              <a:t> used in the template.</a:t>
            </a:r>
            <a:endParaRPr dirty="0"/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 Light"/>
              <a:buChar char="●"/>
            </a:pPr>
            <a:r>
              <a:rPr lang="es" dirty="0"/>
              <a:t>More </a:t>
            </a:r>
            <a:r>
              <a:rPr lang="es" b="1" dirty="0"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"/>
              </a:rPr>
              <a:t>infographic resources</a:t>
            </a:r>
            <a:r>
              <a:rPr lang="es" dirty="0"/>
              <a:t>, whose size and color can be edited. </a:t>
            </a:r>
            <a:endParaRPr dirty="0"/>
          </a:p>
          <a:p>
            <a:pPr marL="9144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 Light"/>
              <a:buChar char="●"/>
            </a:pPr>
            <a:r>
              <a:rPr lang="es" dirty="0"/>
              <a:t>Sets of </a:t>
            </a:r>
            <a:r>
              <a:rPr lang="es" b="1" dirty="0"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"/>
              </a:rPr>
              <a:t>customizable icons</a:t>
            </a:r>
            <a:r>
              <a:rPr lang="es" b="1" dirty="0"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es" dirty="0"/>
              <a:t>of the following themes: general, business, avatar, creative process, education, help &amp; support, medical, nature, performing arts, SEO &amp; marketing, and teamwork.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38" name="Google Shape;138;p27"/>
          <p:cNvSpPr/>
          <p:nvPr/>
        </p:nvSpPr>
        <p:spPr>
          <a:xfrm rot="-5400000" flipH="1">
            <a:off x="83000" y="-82950"/>
            <a:ext cx="548400" cy="7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7"/>
          <p:cNvSpPr/>
          <p:nvPr/>
        </p:nvSpPr>
        <p:spPr>
          <a:xfrm rot="-5400000" flipH="1">
            <a:off x="7474475" y="3397650"/>
            <a:ext cx="891300" cy="2600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7"/>
          <p:cNvSpPr txBox="1"/>
          <p:nvPr/>
        </p:nvSpPr>
        <p:spPr>
          <a:xfrm>
            <a:off x="714350" y="4124800"/>
            <a:ext cx="62142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chemeClr val="dk1"/>
                </a:solidFill>
                <a:latin typeface="Catamaran ExtraLight"/>
                <a:ea typeface="Catamaran ExtraLight"/>
                <a:cs typeface="Catamaran ExtraLight"/>
                <a:sym typeface="Catamaran ExtraLight"/>
              </a:rPr>
              <a:t>You can delete this slide when you’re done editing the presentation.</a:t>
            </a:r>
            <a:endParaRPr sz="1000">
              <a:solidFill>
                <a:schemeClr val="dk1"/>
              </a:solidFill>
              <a:latin typeface="Catamaran ExtraLight"/>
              <a:ea typeface="Catamaran ExtraLight"/>
              <a:cs typeface="Catamaran ExtraLight"/>
              <a:sym typeface="Catamaran ExtraLight"/>
            </a:endParaRPr>
          </a:p>
        </p:txBody>
      </p:sp>
      <p:pic>
        <p:nvPicPr>
          <p:cNvPr id="7" name="Picture 2" descr="https://sun9-70.userapi.com/impg/ERGu0bmeR2wbHgRddiuVyJveK6kfiyf2BgChVg/0wsyKeHK64M.jpg?size=750x531&amp;quality=96&amp;sign=1a4248bec619c9f1e1f3839e27f11d5b&amp;type=albu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49"/>
          <p:cNvSpPr/>
          <p:nvPr/>
        </p:nvSpPr>
        <p:spPr>
          <a:xfrm>
            <a:off x="5885400" y="81070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49"/>
          <p:cNvSpPr/>
          <p:nvPr/>
        </p:nvSpPr>
        <p:spPr>
          <a:xfrm>
            <a:off x="4281050" y="975325"/>
            <a:ext cx="22713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9"/>
          <p:cNvSpPr/>
          <p:nvPr/>
        </p:nvSpPr>
        <p:spPr>
          <a:xfrm>
            <a:off x="0" y="0"/>
            <a:ext cx="1329600" cy="4370100"/>
          </a:xfrm>
          <a:prstGeom prst="rect">
            <a:avLst/>
          </a:prstGeom>
          <a:solidFill>
            <a:schemeClr val="accent1">
              <a:alpha val="732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latin typeface="Britannic Bold" pitchFamily="34" charset="0"/>
            </a:endParaRPr>
          </a:p>
        </p:txBody>
      </p:sp>
      <p:sp>
        <p:nvSpPr>
          <p:cNvPr id="547" name="Google Shape;547;p49"/>
          <p:cNvSpPr/>
          <p:nvPr/>
        </p:nvSpPr>
        <p:spPr>
          <a:xfrm>
            <a:off x="827584" y="987574"/>
            <a:ext cx="2271300" cy="116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9"/>
          <p:cNvSpPr txBox="1">
            <a:spLocks noGrp="1"/>
          </p:cNvSpPr>
          <p:nvPr>
            <p:ph type="ctrTitle"/>
          </p:nvPr>
        </p:nvSpPr>
        <p:spPr>
          <a:xfrm rot="5400000" flipV="1">
            <a:off x="6898354" y="1325520"/>
            <a:ext cx="2449800" cy="4777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/>
              <a:t>21.10.21</a:t>
            </a:r>
            <a:endParaRPr sz="2800" dirty="0"/>
          </a:p>
        </p:txBody>
      </p:sp>
      <p:grpSp>
        <p:nvGrpSpPr>
          <p:cNvPr id="549" name="Google Shape;549;p49"/>
          <p:cNvGrpSpPr/>
          <p:nvPr/>
        </p:nvGrpSpPr>
        <p:grpSpPr>
          <a:xfrm>
            <a:off x="969280" y="1407529"/>
            <a:ext cx="506574" cy="577802"/>
            <a:chOff x="4017435" y="1499912"/>
            <a:chExt cx="315092" cy="359397"/>
          </a:xfrm>
        </p:grpSpPr>
        <p:sp>
          <p:nvSpPr>
            <p:cNvPr id="550" name="Google Shape;550;p49"/>
            <p:cNvSpPr/>
            <p:nvPr/>
          </p:nvSpPr>
          <p:spPr>
            <a:xfrm>
              <a:off x="4017816" y="1499912"/>
              <a:ext cx="314710" cy="359397"/>
            </a:xfrm>
            <a:custGeom>
              <a:avLst/>
              <a:gdLst/>
              <a:ahLst/>
              <a:cxnLst/>
              <a:rect l="l" t="t" r="r" b="b"/>
              <a:pathLst>
                <a:path w="9895" h="11300" extrusionOk="0">
                  <a:moveTo>
                    <a:pt x="4929" y="0"/>
                  </a:moveTo>
                  <a:cubicBezTo>
                    <a:pt x="4810" y="0"/>
                    <a:pt x="4691" y="24"/>
                    <a:pt x="4584" y="84"/>
                  </a:cubicBezTo>
                  <a:lnTo>
                    <a:pt x="4048" y="405"/>
                  </a:lnTo>
                  <a:cubicBezTo>
                    <a:pt x="3977" y="441"/>
                    <a:pt x="3941" y="548"/>
                    <a:pt x="3989" y="643"/>
                  </a:cubicBezTo>
                  <a:cubicBezTo>
                    <a:pt x="4022" y="693"/>
                    <a:pt x="4077" y="719"/>
                    <a:pt x="4140" y="719"/>
                  </a:cubicBezTo>
                  <a:cubicBezTo>
                    <a:pt x="4168" y="719"/>
                    <a:pt x="4197" y="714"/>
                    <a:pt x="4227" y="703"/>
                  </a:cubicBezTo>
                  <a:lnTo>
                    <a:pt x="4763" y="381"/>
                  </a:lnTo>
                  <a:cubicBezTo>
                    <a:pt x="4816" y="352"/>
                    <a:pt x="4876" y="337"/>
                    <a:pt x="4935" y="337"/>
                  </a:cubicBezTo>
                  <a:cubicBezTo>
                    <a:pt x="4995" y="337"/>
                    <a:pt x="5054" y="352"/>
                    <a:pt x="5108" y="381"/>
                  </a:cubicBezTo>
                  <a:lnTo>
                    <a:pt x="9335" y="2822"/>
                  </a:lnTo>
                  <a:cubicBezTo>
                    <a:pt x="9346" y="2846"/>
                    <a:pt x="9358" y="2846"/>
                    <a:pt x="9370" y="2858"/>
                  </a:cubicBezTo>
                  <a:lnTo>
                    <a:pt x="4941" y="5382"/>
                  </a:lnTo>
                  <a:lnTo>
                    <a:pt x="4298" y="5013"/>
                  </a:lnTo>
                  <a:cubicBezTo>
                    <a:pt x="4276" y="4998"/>
                    <a:pt x="4250" y="4991"/>
                    <a:pt x="4223" y="4991"/>
                  </a:cubicBezTo>
                  <a:cubicBezTo>
                    <a:pt x="4165" y="4991"/>
                    <a:pt x="4105" y="5023"/>
                    <a:pt x="4072" y="5072"/>
                  </a:cubicBezTo>
                  <a:cubicBezTo>
                    <a:pt x="4036" y="5144"/>
                    <a:pt x="4060" y="5251"/>
                    <a:pt x="4132" y="5299"/>
                  </a:cubicBezTo>
                  <a:lnTo>
                    <a:pt x="4774" y="5668"/>
                  </a:lnTo>
                  <a:lnTo>
                    <a:pt x="4774" y="10823"/>
                  </a:lnTo>
                  <a:lnTo>
                    <a:pt x="488" y="8347"/>
                  </a:lnTo>
                  <a:cubicBezTo>
                    <a:pt x="381" y="8287"/>
                    <a:pt x="322" y="8180"/>
                    <a:pt x="322" y="8073"/>
                  </a:cubicBezTo>
                  <a:lnTo>
                    <a:pt x="322" y="7704"/>
                  </a:lnTo>
                  <a:cubicBezTo>
                    <a:pt x="322" y="7620"/>
                    <a:pt x="250" y="7537"/>
                    <a:pt x="167" y="7537"/>
                  </a:cubicBezTo>
                  <a:cubicBezTo>
                    <a:pt x="72" y="7537"/>
                    <a:pt x="0" y="7620"/>
                    <a:pt x="0" y="7704"/>
                  </a:cubicBezTo>
                  <a:lnTo>
                    <a:pt x="0" y="8073"/>
                  </a:lnTo>
                  <a:cubicBezTo>
                    <a:pt x="0" y="8323"/>
                    <a:pt x="119" y="8525"/>
                    <a:pt x="322" y="8644"/>
                  </a:cubicBezTo>
                  <a:lnTo>
                    <a:pt x="4870" y="11264"/>
                  </a:lnTo>
                  <a:cubicBezTo>
                    <a:pt x="4894" y="11276"/>
                    <a:pt x="4929" y="11299"/>
                    <a:pt x="4953" y="11299"/>
                  </a:cubicBezTo>
                  <a:cubicBezTo>
                    <a:pt x="4989" y="11299"/>
                    <a:pt x="5013" y="11276"/>
                    <a:pt x="5048" y="11264"/>
                  </a:cubicBezTo>
                  <a:lnTo>
                    <a:pt x="6715" y="10311"/>
                  </a:lnTo>
                  <a:cubicBezTo>
                    <a:pt x="6787" y="10263"/>
                    <a:pt x="6810" y="10168"/>
                    <a:pt x="6775" y="10073"/>
                  </a:cubicBezTo>
                  <a:cubicBezTo>
                    <a:pt x="6742" y="10024"/>
                    <a:pt x="6681" y="9992"/>
                    <a:pt x="6620" y="9992"/>
                  </a:cubicBezTo>
                  <a:cubicBezTo>
                    <a:pt x="6591" y="9992"/>
                    <a:pt x="6563" y="9999"/>
                    <a:pt x="6537" y="10013"/>
                  </a:cubicBezTo>
                  <a:lnTo>
                    <a:pt x="5120" y="10835"/>
                  </a:lnTo>
                  <a:lnTo>
                    <a:pt x="5120" y="5680"/>
                  </a:lnTo>
                  <a:lnTo>
                    <a:pt x="9549" y="3155"/>
                  </a:lnTo>
                  <a:lnTo>
                    <a:pt x="9549" y="3167"/>
                  </a:lnTo>
                  <a:lnTo>
                    <a:pt x="9549" y="3179"/>
                  </a:lnTo>
                  <a:lnTo>
                    <a:pt x="9549" y="3215"/>
                  </a:lnTo>
                  <a:lnTo>
                    <a:pt x="9549" y="8108"/>
                  </a:lnTo>
                  <a:cubicBezTo>
                    <a:pt x="9549" y="8228"/>
                    <a:pt x="9489" y="8335"/>
                    <a:pt x="9394" y="8382"/>
                  </a:cubicBezTo>
                  <a:lnTo>
                    <a:pt x="7096" y="9704"/>
                  </a:lnTo>
                  <a:cubicBezTo>
                    <a:pt x="7025" y="9752"/>
                    <a:pt x="6989" y="9847"/>
                    <a:pt x="7037" y="9942"/>
                  </a:cubicBezTo>
                  <a:cubicBezTo>
                    <a:pt x="7069" y="9991"/>
                    <a:pt x="7130" y="10023"/>
                    <a:pt x="7192" y="10023"/>
                  </a:cubicBezTo>
                  <a:cubicBezTo>
                    <a:pt x="7220" y="10023"/>
                    <a:pt x="7249" y="10017"/>
                    <a:pt x="7275" y="10002"/>
                  </a:cubicBezTo>
                  <a:lnTo>
                    <a:pt x="9573" y="8680"/>
                  </a:lnTo>
                  <a:cubicBezTo>
                    <a:pt x="9775" y="8561"/>
                    <a:pt x="9894" y="8347"/>
                    <a:pt x="9894" y="8108"/>
                  </a:cubicBezTo>
                  <a:lnTo>
                    <a:pt x="9894" y="3215"/>
                  </a:lnTo>
                  <a:cubicBezTo>
                    <a:pt x="9882" y="3060"/>
                    <a:pt x="9847" y="2929"/>
                    <a:pt x="9775" y="2810"/>
                  </a:cubicBezTo>
                  <a:cubicBezTo>
                    <a:pt x="9704" y="2691"/>
                    <a:pt x="9608" y="2608"/>
                    <a:pt x="9489" y="2524"/>
                  </a:cubicBezTo>
                  <a:lnTo>
                    <a:pt x="5263" y="84"/>
                  </a:lnTo>
                  <a:cubicBezTo>
                    <a:pt x="5167" y="24"/>
                    <a:pt x="5048" y="0"/>
                    <a:pt x="49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9"/>
            <p:cNvSpPr/>
            <p:nvPr/>
          </p:nvSpPr>
          <p:spPr>
            <a:xfrm>
              <a:off x="4017435" y="1522302"/>
              <a:ext cx="121591" cy="207114"/>
            </a:xfrm>
            <a:custGeom>
              <a:avLst/>
              <a:gdLst/>
              <a:ahLst/>
              <a:cxnLst/>
              <a:rect l="l" t="t" r="r" b="b"/>
              <a:pathLst>
                <a:path w="3823" h="6512" extrusionOk="0">
                  <a:moveTo>
                    <a:pt x="3552" y="1"/>
                  </a:moveTo>
                  <a:cubicBezTo>
                    <a:pt x="3525" y="1"/>
                    <a:pt x="3499" y="8"/>
                    <a:pt x="3477" y="23"/>
                  </a:cubicBezTo>
                  <a:lnTo>
                    <a:pt x="429" y="1809"/>
                  </a:lnTo>
                  <a:cubicBezTo>
                    <a:pt x="298" y="1880"/>
                    <a:pt x="191" y="1987"/>
                    <a:pt x="119" y="2118"/>
                  </a:cubicBezTo>
                  <a:cubicBezTo>
                    <a:pt x="36" y="2261"/>
                    <a:pt x="0" y="2404"/>
                    <a:pt x="0" y="2559"/>
                  </a:cubicBezTo>
                  <a:lnTo>
                    <a:pt x="0" y="6345"/>
                  </a:lnTo>
                  <a:cubicBezTo>
                    <a:pt x="0" y="6440"/>
                    <a:pt x="72" y="6512"/>
                    <a:pt x="155" y="6512"/>
                  </a:cubicBezTo>
                  <a:cubicBezTo>
                    <a:pt x="250" y="6512"/>
                    <a:pt x="322" y="6440"/>
                    <a:pt x="322" y="6345"/>
                  </a:cubicBezTo>
                  <a:lnTo>
                    <a:pt x="322" y="2559"/>
                  </a:lnTo>
                  <a:lnTo>
                    <a:pt x="322" y="2511"/>
                  </a:lnTo>
                  <a:lnTo>
                    <a:pt x="322" y="2487"/>
                  </a:lnTo>
                  <a:lnTo>
                    <a:pt x="322" y="2451"/>
                  </a:lnTo>
                  <a:lnTo>
                    <a:pt x="3524" y="4273"/>
                  </a:lnTo>
                  <a:cubicBezTo>
                    <a:pt x="3550" y="4290"/>
                    <a:pt x="3580" y="4298"/>
                    <a:pt x="3610" y="4298"/>
                  </a:cubicBezTo>
                  <a:cubicBezTo>
                    <a:pt x="3664" y="4298"/>
                    <a:pt x="3720" y="4272"/>
                    <a:pt x="3751" y="4226"/>
                  </a:cubicBezTo>
                  <a:cubicBezTo>
                    <a:pt x="3822" y="4130"/>
                    <a:pt x="3810" y="4023"/>
                    <a:pt x="3715" y="3987"/>
                  </a:cubicBezTo>
                  <a:lnTo>
                    <a:pt x="512" y="2154"/>
                  </a:lnTo>
                  <a:cubicBezTo>
                    <a:pt x="548" y="2142"/>
                    <a:pt x="560" y="2106"/>
                    <a:pt x="595" y="2094"/>
                  </a:cubicBezTo>
                  <a:lnTo>
                    <a:pt x="3643" y="320"/>
                  </a:lnTo>
                  <a:cubicBezTo>
                    <a:pt x="3715" y="273"/>
                    <a:pt x="3751" y="177"/>
                    <a:pt x="3703" y="82"/>
                  </a:cubicBezTo>
                  <a:cubicBezTo>
                    <a:pt x="3670" y="33"/>
                    <a:pt x="3610" y="1"/>
                    <a:pt x="3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2" name="Google Shape;552;p49"/>
          <p:cNvGrpSpPr/>
          <p:nvPr/>
        </p:nvGrpSpPr>
        <p:grpSpPr>
          <a:xfrm>
            <a:off x="5769374" y="1407574"/>
            <a:ext cx="487505" cy="577719"/>
            <a:chOff x="3122257" y="1508594"/>
            <a:chExt cx="294850" cy="349434"/>
          </a:xfrm>
        </p:grpSpPr>
        <p:sp>
          <p:nvSpPr>
            <p:cNvPr id="553" name="Google Shape;553;p49"/>
            <p:cNvSpPr/>
            <p:nvPr/>
          </p:nvSpPr>
          <p:spPr>
            <a:xfrm>
              <a:off x="3226110" y="1659042"/>
              <a:ext cx="87557" cy="29568"/>
            </a:xfrm>
            <a:custGeom>
              <a:avLst/>
              <a:gdLst/>
              <a:ahLst/>
              <a:cxnLst/>
              <a:rect l="l" t="t" r="r" b="b"/>
              <a:pathLst>
                <a:path w="2751" h="929" extrusionOk="0">
                  <a:moveTo>
                    <a:pt x="1099" y="0"/>
                  </a:moveTo>
                  <a:cubicBezTo>
                    <a:pt x="771" y="0"/>
                    <a:pt x="476" y="33"/>
                    <a:pt x="286" y="60"/>
                  </a:cubicBezTo>
                  <a:cubicBezTo>
                    <a:pt x="119" y="96"/>
                    <a:pt x="0" y="227"/>
                    <a:pt x="0" y="393"/>
                  </a:cubicBezTo>
                  <a:lnTo>
                    <a:pt x="0" y="762"/>
                  </a:lnTo>
                  <a:cubicBezTo>
                    <a:pt x="0" y="846"/>
                    <a:pt x="72" y="929"/>
                    <a:pt x="167" y="929"/>
                  </a:cubicBezTo>
                  <a:cubicBezTo>
                    <a:pt x="250" y="929"/>
                    <a:pt x="322" y="846"/>
                    <a:pt x="322" y="762"/>
                  </a:cubicBezTo>
                  <a:lnTo>
                    <a:pt x="322" y="393"/>
                  </a:lnTo>
                  <a:cubicBezTo>
                    <a:pt x="322" y="393"/>
                    <a:pt x="322" y="369"/>
                    <a:pt x="345" y="369"/>
                  </a:cubicBezTo>
                  <a:cubicBezTo>
                    <a:pt x="509" y="350"/>
                    <a:pt x="813" y="315"/>
                    <a:pt x="1144" y="315"/>
                  </a:cubicBezTo>
                  <a:cubicBezTo>
                    <a:pt x="1222" y="315"/>
                    <a:pt x="1302" y="317"/>
                    <a:pt x="1381" y="322"/>
                  </a:cubicBezTo>
                  <a:cubicBezTo>
                    <a:pt x="1893" y="358"/>
                    <a:pt x="2250" y="488"/>
                    <a:pt x="2465" y="703"/>
                  </a:cubicBezTo>
                  <a:cubicBezTo>
                    <a:pt x="2494" y="733"/>
                    <a:pt x="2536" y="747"/>
                    <a:pt x="2578" y="747"/>
                  </a:cubicBezTo>
                  <a:cubicBezTo>
                    <a:pt x="2619" y="747"/>
                    <a:pt x="2661" y="733"/>
                    <a:pt x="2691" y="703"/>
                  </a:cubicBezTo>
                  <a:cubicBezTo>
                    <a:pt x="2750" y="643"/>
                    <a:pt x="2750" y="536"/>
                    <a:pt x="2679" y="477"/>
                  </a:cubicBezTo>
                  <a:cubicBezTo>
                    <a:pt x="2297" y="95"/>
                    <a:pt x="1652" y="0"/>
                    <a:pt x="10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9"/>
            <p:cNvSpPr/>
            <p:nvPr/>
          </p:nvSpPr>
          <p:spPr>
            <a:xfrm>
              <a:off x="3171144" y="1612033"/>
              <a:ext cx="196694" cy="245613"/>
            </a:xfrm>
            <a:custGeom>
              <a:avLst/>
              <a:gdLst/>
              <a:ahLst/>
              <a:cxnLst/>
              <a:rect l="l" t="t" r="r" b="b"/>
              <a:pathLst>
                <a:path w="6180" h="7717" extrusionOk="0">
                  <a:moveTo>
                    <a:pt x="4835" y="334"/>
                  </a:moveTo>
                  <a:lnTo>
                    <a:pt x="4835" y="1894"/>
                  </a:lnTo>
                  <a:cubicBezTo>
                    <a:pt x="4835" y="2132"/>
                    <a:pt x="4775" y="2358"/>
                    <a:pt x="4692" y="2561"/>
                  </a:cubicBezTo>
                  <a:cubicBezTo>
                    <a:pt x="4668" y="2585"/>
                    <a:pt x="4668" y="2608"/>
                    <a:pt x="4668" y="2644"/>
                  </a:cubicBezTo>
                  <a:lnTo>
                    <a:pt x="4668" y="3097"/>
                  </a:lnTo>
                  <a:cubicBezTo>
                    <a:pt x="4668" y="3537"/>
                    <a:pt x="4489" y="3930"/>
                    <a:pt x="4180" y="4228"/>
                  </a:cubicBezTo>
                  <a:cubicBezTo>
                    <a:pt x="3900" y="4497"/>
                    <a:pt x="3532" y="4649"/>
                    <a:pt x="3129" y="4649"/>
                  </a:cubicBezTo>
                  <a:cubicBezTo>
                    <a:pt x="3087" y="4649"/>
                    <a:pt x="3044" y="4648"/>
                    <a:pt x="3001" y="4644"/>
                  </a:cubicBezTo>
                  <a:cubicBezTo>
                    <a:pt x="2168" y="4597"/>
                    <a:pt x="1537" y="3894"/>
                    <a:pt x="1537" y="3037"/>
                  </a:cubicBezTo>
                  <a:lnTo>
                    <a:pt x="1537" y="2644"/>
                  </a:lnTo>
                  <a:cubicBezTo>
                    <a:pt x="1537" y="2608"/>
                    <a:pt x="1537" y="2597"/>
                    <a:pt x="1513" y="2561"/>
                  </a:cubicBezTo>
                  <a:cubicBezTo>
                    <a:pt x="1418" y="2358"/>
                    <a:pt x="1370" y="2120"/>
                    <a:pt x="1370" y="1894"/>
                  </a:cubicBezTo>
                  <a:lnTo>
                    <a:pt x="1370" y="1549"/>
                  </a:lnTo>
                  <a:cubicBezTo>
                    <a:pt x="1370" y="882"/>
                    <a:pt x="1918" y="334"/>
                    <a:pt x="2584" y="334"/>
                  </a:cubicBezTo>
                  <a:close/>
                  <a:moveTo>
                    <a:pt x="3954" y="4763"/>
                  </a:moveTo>
                  <a:lnTo>
                    <a:pt x="3954" y="5061"/>
                  </a:lnTo>
                  <a:lnTo>
                    <a:pt x="3096" y="5656"/>
                  </a:lnTo>
                  <a:lnTo>
                    <a:pt x="2215" y="5061"/>
                  </a:lnTo>
                  <a:lnTo>
                    <a:pt x="2215" y="4763"/>
                  </a:lnTo>
                  <a:cubicBezTo>
                    <a:pt x="2441" y="4883"/>
                    <a:pt x="2691" y="4966"/>
                    <a:pt x="2965" y="4978"/>
                  </a:cubicBezTo>
                  <a:lnTo>
                    <a:pt x="3096" y="4978"/>
                  </a:lnTo>
                  <a:cubicBezTo>
                    <a:pt x="3406" y="4978"/>
                    <a:pt x="3704" y="4894"/>
                    <a:pt x="3954" y="4763"/>
                  </a:cubicBezTo>
                  <a:close/>
                  <a:moveTo>
                    <a:pt x="2084" y="5359"/>
                  </a:moveTo>
                  <a:lnTo>
                    <a:pt x="2846" y="5883"/>
                  </a:lnTo>
                  <a:lnTo>
                    <a:pt x="2441" y="6276"/>
                  </a:lnTo>
                  <a:lnTo>
                    <a:pt x="2430" y="6276"/>
                  </a:lnTo>
                  <a:lnTo>
                    <a:pt x="1918" y="5525"/>
                  </a:lnTo>
                  <a:lnTo>
                    <a:pt x="2084" y="5359"/>
                  </a:lnTo>
                  <a:close/>
                  <a:moveTo>
                    <a:pt x="4108" y="5347"/>
                  </a:moveTo>
                  <a:lnTo>
                    <a:pt x="4275" y="5514"/>
                  </a:lnTo>
                  <a:lnTo>
                    <a:pt x="3763" y="6276"/>
                  </a:lnTo>
                  <a:lnTo>
                    <a:pt x="3751" y="6276"/>
                  </a:lnTo>
                  <a:lnTo>
                    <a:pt x="3346" y="5871"/>
                  </a:lnTo>
                  <a:lnTo>
                    <a:pt x="4108" y="5347"/>
                  </a:lnTo>
                  <a:close/>
                  <a:moveTo>
                    <a:pt x="2572" y="1"/>
                  </a:moveTo>
                  <a:cubicBezTo>
                    <a:pt x="1727" y="1"/>
                    <a:pt x="1037" y="692"/>
                    <a:pt x="1037" y="1537"/>
                  </a:cubicBezTo>
                  <a:lnTo>
                    <a:pt x="1037" y="1882"/>
                  </a:lnTo>
                  <a:cubicBezTo>
                    <a:pt x="1037" y="2144"/>
                    <a:pt x="1096" y="2418"/>
                    <a:pt x="1215" y="2668"/>
                  </a:cubicBezTo>
                  <a:lnTo>
                    <a:pt x="1215" y="3025"/>
                  </a:lnTo>
                  <a:cubicBezTo>
                    <a:pt x="1215" y="3620"/>
                    <a:pt x="1489" y="4168"/>
                    <a:pt x="1906" y="4525"/>
                  </a:cubicBezTo>
                  <a:lnTo>
                    <a:pt x="1906" y="5061"/>
                  </a:lnTo>
                  <a:lnTo>
                    <a:pt x="1608" y="5383"/>
                  </a:lnTo>
                  <a:cubicBezTo>
                    <a:pt x="1572" y="5406"/>
                    <a:pt x="1560" y="5454"/>
                    <a:pt x="1560" y="5502"/>
                  </a:cubicBezTo>
                  <a:lnTo>
                    <a:pt x="560" y="5859"/>
                  </a:lnTo>
                  <a:cubicBezTo>
                    <a:pt x="239" y="5978"/>
                    <a:pt x="1" y="6299"/>
                    <a:pt x="1" y="6657"/>
                  </a:cubicBezTo>
                  <a:lnTo>
                    <a:pt x="1" y="7549"/>
                  </a:lnTo>
                  <a:cubicBezTo>
                    <a:pt x="1" y="7645"/>
                    <a:pt x="72" y="7716"/>
                    <a:pt x="167" y="7716"/>
                  </a:cubicBezTo>
                  <a:cubicBezTo>
                    <a:pt x="251" y="7716"/>
                    <a:pt x="322" y="7645"/>
                    <a:pt x="322" y="7549"/>
                  </a:cubicBezTo>
                  <a:lnTo>
                    <a:pt x="322" y="6657"/>
                  </a:lnTo>
                  <a:cubicBezTo>
                    <a:pt x="322" y="6430"/>
                    <a:pt x="465" y="6240"/>
                    <a:pt x="667" y="6168"/>
                  </a:cubicBezTo>
                  <a:lnTo>
                    <a:pt x="1715" y="5775"/>
                  </a:lnTo>
                  <a:lnTo>
                    <a:pt x="2144" y="6430"/>
                  </a:lnTo>
                  <a:cubicBezTo>
                    <a:pt x="2203" y="6526"/>
                    <a:pt x="2287" y="6561"/>
                    <a:pt x="2382" y="6585"/>
                  </a:cubicBezTo>
                  <a:lnTo>
                    <a:pt x="2406" y="6585"/>
                  </a:lnTo>
                  <a:cubicBezTo>
                    <a:pt x="2501" y="6585"/>
                    <a:pt x="2584" y="6549"/>
                    <a:pt x="2644" y="6478"/>
                  </a:cubicBezTo>
                  <a:lnTo>
                    <a:pt x="2918" y="6204"/>
                  </a:lnTo>
                  <a:lnTo>
                    <a:pt x="2918" y="7549"/>
                  </a:lnTo>
                  <a:cubicBezTo>
                    <a:pt x="2918" y="7633"/>
                    <a:pt x="2989" y="7716"/>
                    <a:pt x="3084" y="7716"/>
                  </a:cubicBezTo>
                  <a:cubicBezTo>
                    <a:pt x="3168" y="7716"/>
                    <a:pt x="3239" y="7633"/>
                    <a:pt x="3239" y="7549"/>
                  </a:cubicBezTo>
                  <a:lnTo>
                    <a:pt x="3239" y="6204"/>
                  </a:lnTo>
                  <a:lnTo>
                    <a:pt x="3513" y="6478"/>
                  </a:lnTo>
                  <a:cubicBezTo>
                    <a:pt x="3573" y="6537"/>
                    <a:pt x="3656" y="6585"/>
                    <a:pt x="3751" y="6585"/>
                  </a:cubicBezTo>
                  <a:lnTo>
                    <a:pt x="3775" y="6585"/>
                  </a:lnTo>
                  <a:cubicBezTo>
                    <a:pt x="3882" y="6561"/>
                    <a:pt x="3977" y="6526"/>
                    <a:pt x="4013" y="6430"/>
                  </a:cubicBezTo>
                  <a:lnTo>
                    <a:pt x="4454" y="5775"/>
                  </a:lnTo>
                  <a:lnTo>
                    <a:pt x="5489" y="6168"/>
                  </a:lnTo>
                  <a:cubicBezTo>
                    <a:pt x="5704" y="6240"/>
                    <a:pt x="5835" y="6430"/>
                    <a:pt x="5835" y="6657"/>
                  </a:cubicBezTo>
                  <a:lnTo>
                    <a:pt x="5835" y="7549"/>
                  </a:lnTo>
                  <a:cubicBezTo>
                    <a:pt x="5835" y="7645"/>
                    <a:pt x="5906" y="7716"/>
                    <a:pt x="6001" y="7716"/>
                  </a:cubicBezTo>
                  <a:cubicBezTo>
                    <a:pt x="6085" y="7716"/>
                    <a:pt x="6156" y="7645"/>
                    <a:pt x="6156" y="7549"/>
                  </a:cubicBezTo>
                  <a:lnTo>
                    <a:pt x="6156" y="6657"/>
                  </a:lnTo>
                  <a:cubicBezTo>
                    <a:pt x="6180" y="6311"/>
                    <a:pt x="5954" y="6002"/>
                    <a:pt x="5620" y="5883"/>
                  </a:cubicBezTo>
                  <a:lnTo>
                    <a:pt x="4632" y="5525"/>
                  </a:lnTo>
                  <a:cubicBezTo>
                    <a:pt x="4632" y="5478"/>
                    <a:pt x="4608" y="5442"/>
                    <a:pt x="4585" y="5406"/>
                  </a:cubicBezTo>
                  <a:lnTo>
                    <a:pt x="4287" y="5097"/>
                  </a:lnTo>
                  <a:lnTo>
                    <a:pt x="4287" y="4549"/>
                  </a:lnTo>
                  <a:cubicBezTo>
                    <a:pt x="4311" y="4513"/>
                    <a:pt x="4346" y="4490"/>
                    <a:pt x="4370" y="4466"/>
                  </a:cubicBezTo>
                  <a:cubicBezTo>
                    <a:pt x="4751" y="4109"/>
                    <a:pt x="4966" y="3620"/>
                    <a:pt x="4966" y="3097"/>
                  </a:cubicBezTo>
                  <a:lnTo>
                    <a:pt x="4966" y="2680"/>
                  </a:lnTo>
                  <a:cubicBezTo>
                    <a:pt x="5085" y="2430"/>
                    <a:pt x="5144" y="2180"/>
                    <a:pt x="5144" y="1894"/>
                  </a:cubicBezTo>
                  <a:lnTo>
                    <a:pt x="5144" y="168"/>
                  </a:lnTo>
                  <a:cubicBezTo>
                    <a:pt x="5144" y="72"/>
                    <a:pt x="5073" y="1"/>
                    <a:pt x="49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9"/>
            <p:cNvSpPr/>
            <p:nvPr/>
          </p:nvSpPr>
          <p:spPr>
            <a:xfrm>
              <a:off x="3204117" y="1836767"/>
              <a:ext cx="10630" cy="21261"/>
            </a:xfrm>
            <a:custGeom>
              <a:avLst/>
              <a:gdLst/>
              <a:ahLst/>
              <a:cxnLst/>
              <a:rect l="l" t="t" r="r" b="b"/>
              <a:pathLst>
                <a:path w="334" h="668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84" y="667"/>
                    <a:pt x="167" y="667"/>
                  </a:cubicBezTo>
                  <a:cubicBezTo>
                    <a:pt x="262" y="667"/>
                    <a:pt x="334" y="596"/>
                    <a:pt x="334" y="500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9"/>
            <p:cNvSpPr/>
            <p:nvPr/>
          </p:nvSpPr>
          <p:spPr>
            <a:xfrm>
              <a:off x="3324616" y="1836767"/>
              <a:ext cx="10280" cy="21261"/>
            </a:xfrm>
            <a:custGeom>
              <a:avLst/>
              <a:gdLst/>
              <a:ahLst/>
              <a:cxnLst/>
              <a:rect l="l" t="t" r="r" b="b"/>
              <a:pathLst>
                <a:path w="323" h="668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500"/>
                  </a:lnTo>
                  <a:cubicBezTo>
                    <a:pt x="1" y="596"/>
                    <a:pt x="72" y="667"/>
                    <a:pt x="167" y="667"/>
                  </a:cubicBezTo>
                  <a:cubicBezTo>
                    <a:pt x="251" y="667"/>
                    <a:pt x="322" y="596"/>
                    <a:pt x="322" y="500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9"/>
            <p:cNvSpPr/>
            <p:nvPr/>
          </p:nvSpPr>
          <p:spPr>
            <a:xfrm>
              <a:off x="3122257" y="1508594"/>
              <a:ext cx="294850" cy="278554"/>
            </a:xfrm>
            <a:custGeom>
              <a:avLst/>
              <a:gdLst/>
              <a:ahLst/>
              <a:cxnLst/>
              <a:rect l="l" t="t" r="r" b="b"/>
              <a:pathLst>
                <a:path w="9264" h="8752" extrusionOk="0">
                  <a:moveTo>
                    <a:pt x="3096" y="584"/>
                  </a:moveTo>
                  <a:lnTo>
                    <a:pt x="3096" y="584"/>
                  </a:lnTo>
                  <a:cubicBezTo>
                    <a:pt x="2858" y="798"/>
                    <a:pt x="2620" y="1060"/>
                    <a:pt x="2430" y="1382"/>
                  </a:cubicBezTo>
                  <a:cubicBezTo>
                    <a:pt x="2299" y="1584"/>
                    <a:pt x="2156" y="1810"/>
                    <a:pt x="2061" y="2048"/>
                  </a:cubicBezTo>
                  <a:lnTo>
                    <a:pt x="1168" y="2048"/>
                  </a:lnTo>
                  <a:cubicBezTo>
                    <a:pt x="1656" y="1394"/>
                    <a:pt x="2322" y="882"/>
                    <a:pt x="3096" y="584"/>
                  </a:cubicBezTo>
                  <a:close/>
                  <a:moveTo>
                    <a:pt x="4466" y="310"/>
                  </a:moveTo>
                  <a:lnTo>
                    <a:pt x="4466" y="2048"/>
                  </a:lnTo>
                  <a:lnTo>
                    <a:pt x="2418" y="2048"/>
                  </a:lnTo>
                  <a:cubicBezTo>
                    <a:pt x="2894" y="1048"/>
                    <a:pt x="3632" y="382"/>
                    <a:pt x="4466" y="310"/>
                  </a:cubicBezTo>
                  <a:close/>
                  <a:moveTo>
                    <a:pt x="4799" y="310"/>
                  </a:moveTo>
                  <a:cubicBezTo>
                    <a:pt x="5644" y="382"/>
                    <a:pt x="6371" y="1048"/>
                    <a:pt x="6847" y="2048"/>
                  </a:cubicBezTo>
                  <a:lnTo>
                    <a:pt x="4799" y="2048"/>
                  </a:lnTo>
                  <a:lnTo>
                    <a:pt x="4799" y="310"/>
                  </a:lnTo>
                  <a:close/>
                  <a:moveTo>
                    <a:pt x="6168" y="608"/>
                  </a:moveTo>
                  <a:cubicBezTo>
                    <a:pt x="6942" y="905"/>
                    <a:pt x="7609" y="1405"/>
                    <a:pt x="8097" y="2060"/>
                  </a:cubicBezTo>
                  <a:lnTo>
                    <a:pt x="7204" y="2060"/>
                  </a:lnTo>
                  <a:cubicBezTo>
                    <a:pt x="7097" y="1810"/>
                    <a:pt x="6966" y="1584"/>
                    <a:pt x="6835" y="1382"/>
                  </a:cubicBezTo>
                  <a:cubicBezTo>
                    <a:pt x="6621" y="1072"/>
                    <a:pt x="6406" y="810"/>
                    <a:pt x="6168" y="608"/>
                  </a:cubicBezTo>
                  <a:close/>
                  <a:moveTo>
                    <a:pt x="1941" y="2382"/>
                  </a:moveTo>
                  <a:cubicBezTo>
                    <a:pt x="1703" y="3013"/>
                    <a:pt x="1560" y="3715"/>
                    <a:pt x="1549" y="4465"/>
                  </a:cubicBezTo>
                  <a:lnTo>
                    <a:pt x="322" y="4465"/>
                  </a:lnTo>
                  <a:cubicBezTo>
                    <a:pt x="358" y="3703"/>
                    <a:pt x="584" y="2989"/>
                    <a:pt x="953" y="2382"/>
                  </a:cubicBezTo>
                  <a:close/>
                  <a:moveTo>
                    <a:pt x="8323" y="2382"/>
                  </a:moveTo>
                  <a:cubicBezTo>
                    <a:pt x="8692" y="2989"/>
                    <a:pt x="8919" y="3703"/>
                    <a:pt x="8942" y="4465"/>
                  </a:cubicBezTo>
                  <a:lnTo>
                    <a:pt x="7728" y="4465"/>
                  </a:lnTo>
                  <a:cubicBezTo>
                    <a:pt x="7692" y="3715"/>
                    <a:pt x="7561" y="3013"/>
                    <a:pt x="7335" y="2382"/>
                  </a:cubicBezTo>
                  <a:close/>
                  <a:moveTo>
                    <a:pt x="1537" y="4787"/>
                  </a:moveTo>
                  <a:cubicBezTo>
                    <a:pt x="1560" y="5466"/>
                    <a:pt x="1668" y="6132"/>
                    <a:pt x="1882" y="6739"/>
                  </a:cubicBezTo>
                  <a:lnTo>
                    <a:pt x="1918" y="6870"/>
                  </a:lnTo>
                  <a:lnTo>
                    <a:pt x="941" y="6870"/>
                  </a:lnTo>
                  <a:cubicBezTo>
                    <a:pt x="572" y="6239"/>
                    <a:pt x="346" y="5525"/>
                    <a:pt x="310" y="4787"/>
                  </a:cubicBezTo>
                  <a:close/>
                  <a:moveTo>
                    <a:pt x="8919" y="4787"/>
                  </a:moveTo>
                  <a:cubicBezTo>
                    <a:pt x="8919" y="5501"/>
                    <a:pt x="8704" y="6204"/>
                    <a:pt x="8347" y="6811"/>
                  </a:cubicBezTo>
                  <a:cubicBezTo>
                    <a:pt x="8335" y="6823"/>
                    <a:pt x="8323" y="6859"/>
                    <a:pt x="8311" y="6870"/>
                  </a:cubicBezTo>
                  <a:lnTo>
                    <a:pt x="7323" y="6870"/>
                  </a:lnTo>
                  <a:lnTo>
                    <a:pt x="7371" y="6739"/>
                  </a:lnTo>
                  <a:cubicBezTo>
                    <a:pt x="7573" y="6120"/>
                    <a:pt x="7680" y="5466"/>
                    <a:pt x="7692" y="4787"/>
                  </a:cubicBezTo>
                  <a:close/>
                  <a:moveTo>
                    <a:pt x="4632" y="1"/>
                  </a:moveTo>
                  <a:cubicBezTo>
                    <a:pt x="3394" y="1"/>
                    <a:pt x="2239" y="477"/>
                    <a:pt x="1358" y="1346"/>
                  </a:cubicBezTo>
                  <a:cubicBezTo>
                    <a:pt x="477" y="2227"/>
                    <a:pt x="1" y="3382"/>
                    <a:pt x="1" y="4620"/>
                  </a:cubicBezTo>
                  <a:cubicBezTo>
                    <a:pt x="1" y="6358"/>
                    <a:pt x="953" y="7930"/>
                    <a:pt x="2501" y="8728"/>
                  </a:cubicBezTo>
                  <a:cubicBezTo>
                    <a:pt x="2537" y="8752"/>
                    <a:pt x="2549" y="8752"/>
                    <a:pt x="2573" y="8752"/>
                  </a:cubicBezTo>
                  <a:cubicBezTo>
                    <a:pt x="2632" y="8752"/>
                    <a:pt x="2692" y="8716"/>
                    <a:pt x="2727" y="8656"/>
                  </a:cubicBezTo>
                  <a:cubicBezTo>
                    <a:pt x="2775" y="8585"/>
                    <a:pt x="2739" y="8478"/>
                    <a:pt x="2656" y="8430"/>
                  </a:cubicBezTo>
                  <a:cubicBezTo>
                    <a:pt x="2061" y="8121"/>
                    <a:pt x="1560" y="7692"/>
                    <a:pt x="1179" y="7180"/>
                  </a:cubicBezTo>
                  <a:lnTo>
                    <a:pt x="2072" y="7180"/>
                  </a:lnTo>
                  <a:cubicBezTo>
                    <a:pt x="2263" y="7632"/>
                    <a:pt x="2513" y="8013"/>
                    <a:pt x="2799" y="8335"/>
                  </a:cubicBezTo>
                  <a:cubicBezTo>
                    <a:pt x="2831" y="8368"/>
                    <a:pt x="2879" y="8386"/>
                    <a:pt x="2924" y="8386"/>
                  </a:cubicBezTo>
                  <a:cubicBezTo>
                    <a:pt x="2962" y="8386"/>
                    <a:pt x="2998" y="8374"/>
                    <a:pt x="3025" y="8347"/>
                  </a:cubicBezTo>
                  <a:cubicBezTo>
                    <a:pt x="3084" y="8287"/>
                    <a:pt x="3096" y="8180"/>
                    <a:pt x="3037" y="8121"/>
                  </a:cubicBezTo>
                  <a:cubicBezTo>
                    <a:pt x="2799" y="7859"/>
                    <a:pt x="2596" y="7537"/>
                    <a:pt x="2430" y="7180"/>
                  </a:cubicBezTo>
                  <a:cubicBezTo>
                    <a:pt x="2501" y="7168"/>
                    <a:pt x="2561" y="7109"/>
                    <a:pt x="2561" y="7025"/>
                  </a:cubicBezTo>
                  <a:cubicBezTo>
                    <a:pt x="2561" y="6930"/>
                    <a:pt x="2489" y="6859"/>
                    <a:pt x="2394" y="6859"/>
                  </a:cubicBezTo>
                  <a:lnTo>
                    <a:pt x="2275" y="6859"/>
                  </a:lnTo>
                  <a:cubicBezTo>
                    <a:pt x="2025" y="6228"/>
                    <a:pt x="1894" y="5513"/>
                    <a:pt x="1882" y="4775"/>
                  </a:cubicBezTo>
                  <a:lnTo>
                    <a:pt x="2061" y="4775"/>
                  </a:lnTo>
                  <a:cubicBezTo>
                    <a:pt x="2144" y="4775"/>
                    <a:pt x="2215" y="4704"/>
                    <a:pt x="2215" y="4608"/>
                  </a:cubicBezTo>
                  <a:cubicBezTo>
                    <a:pt x="2215" y="4513"/>
                    <a:pt x="2144" y="4442"/>
                    <a:pt x="2061" y="4442"/>
                  </a:cubicBezTo>
                  <a:lnTo>
                    <a:pt x="1882" y="4442"/>
                  </a:lnTo>
                  <a:cubicBezTo>
                    <a:pt x="1894" y="3680"/>
                    <a:pt x="2037" y="2965"/>
                    <a:pt x="2275" y="2358"/>
                  </a:cubicBezTo>
                  <a:lnTo>
                    <a:pt x="4478" y="2358"/>
                  </a:lnTo>
                  <a:lnTo>
                    <a:pt x="4478" y="2715"/>
                  </a:lnTo>
                  <a:cubicBezTo>
                    <a:pt x="4478" y="2810"/>
                    <a:pt x="4561" y="2882"/>
                    <a:pt x="4644" y="2882"/>
                  </a:cubicBezTo>
                  <a:cubicBezTo>
                    <a:pt x="4739" y="2882"/>
                    <a:pt x="4811" y="2810"/>
                    <a:pt x="4811" y="2715"/>
                  </a:cubicBezTo>
                  <a:lnTo>
                    <a:pt x="4811" y="2358"/>
                  </a:lnTo>
                  <a:lnTo>
                    <a:pt x="7014" y="2358"/>
                  </a:lnTo>
                  <a:cubicBezTo>
                    <a:pt x="7252" y="2965"/>
                    <a:pt x="7395" y="3680"/>
                    <a:pt x="7418" y="4442"/>
                  </a:cubicBezTo>
                  <a:lnTo>
                    <a:pt x="7204" y="4442"/>
                  </a:lnTo>
                  <a:cubicBezTo>
                    <a:pt x="7121" y="4442"/>
                    <a:pt x="7037" y="4513"/>
                    <a:pt x="7037" y="4608"/>
                  </a:cubicBezTo>
                  <a:cubicBezTo>
                    <a:pt x="7037" y="4704"/>
                    <a:pt x="7121" y="4775"/>
                    <a:pt x="7204" y="4775"/>
                  </a:cubicBezTo>
                  <a:lnTo>
                    <a:pt x="7383" y="4775"/>
                  </a:lnTo>
                  <a:cubicBezTo>
                    <a:pt x="7371" y="5513"/>
                    <a:pt x="7216" y="6228"/>
                    <a:pt x="6978" y="6859"/>
                  </a:cubicBezTo>
                  <a:lnTo>
                    <a:pt x="6859" y="6859"/>
                  </a:lnTo>
                  <a:cubicBezTo>
                    <a:pt x="6775" y="6859"/>
                    <a:pt x="6704" y="6930"/>
                    <a:pt x="6704" y="7025"/>
                  </a:cubicBezTo>
                  <a:cubicBezTo>
                    <a:pt x="6704" y="7109"/>
                    <a:pt x="6764" y="7168"/>
                    <a:pt x="6835" y="7180"/>
                  </a:cubicBezTo>
                  <a:cubicBezTo>
                    <a:pt x="6668" y="7537"/>
                    <a:pt x="6466" y="7859"/>
                    <a:pt x="6228" y="8121"/>
                  </a:cubicBezTo>
                  <a:cubicBezTo>
                    <a:pt x="6168" y="8180"/>
                    <a:pt x="6168" y="8287"/>
                    <a:pt x="6240" y="8347"/>
                  </a:cubicBezTo>
                  <a:cubicBezTo>
                    <a:pt x="6263" y="8371"/>
                    <a:pt x="6311" y="8394"/>
                    <a:pt x="6347" y="8394"/>
                  </a:cubicBezTo>
                  <a:cubicBezTo>
                    <a:pt x="6383" y="8394"/>
                    <a:pt x="6430" y="8371"/>
                    <a:pt x="6466" y="8335"/>
                  </a:cubicBezTo>
                  <a:cubicBezTo>
                    <a:pt x="6740" y="8013"/>
                    <a:pt x="7002" y="7621"/>
                    <a:pt x="7192" y="7180"/>
                  </a:cubicBezTo>
                  <a:lnTo>
                    <a:pt x="8085" y="7180"/>
                  </a:lnTo>
                  <a:cubicBezTo>
                    <a:pt x="7728" y="7656"/>
                    <a:pt x="7299" y="8061"/>
                    <a:pt x="6775" y="8347"/>
                  </a:cubicBezTo>
                  <a:cubicBezTo>
                    <a:pt x="6704" y="8394"/>
                    <a:pt x="6668" y="8490"/>
                    <a:pt x="6716" y="8573"/>
                  </a:cubicBezTo>
                  <a:cubicBezTo>
                    <a:pt x="6749" y="8622"/>
                    <a:pt x="6804" y="8649"/>
                    <a:pt x="6863" y="8649"/>
                  </a:cubicBezTo>
                  <a:cubicBezTo>
                    <a:pt x="6889" y="8649"/>
                    <a:pt x="6916" y="8644"/>
                    <a:pt x="6942" y="8633"/>
                  </a:cubicBezTo>
                  <a:cubicBezTo>
                    <a:pt x="7621" y="8228"/>
                    <a:pt x="8204" y="7644"/>
                    <a:pt x="8621" y="6966"/>
                  </a:cubicBezTo>
                  <a:cubicBezTo>
                    <a:pt x="9038" y="6251"/>
                    <a:pt x="9264" y="5442"/>
                    <a:pt x="9264" y="4608"/>
                  </a:cubicBezTo>
                  <a:cubicBezTo>
                    <a:pt x="9264" y="3382"/>
                    <a:pt x="8788" y="2227"/>
                    <a:pt x="7907" y="1346"/>
                  </a:cubicBezTo>
                  <a:cubicBezTo>
                    <a:pt x="7025" y="477"/>
                    <a:pt x="5871" y="1"/>
                    <a:pt x="4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8" name="Google Shape;558;p49"/>
          <p:cNvSpPr txBox="1">
            <a:spLocks noGrp="1"/>
          </p:cNvSpPr>
          <p:nvPr>
            <p:ph type="subTitle" idx="1"/>
          </p:nvPr>
        </p:nvSpPr>
        <p:spPr>
          <a:xfrm>
            <a:off x="1547664" y="1923678"/>
            <a:ext cx="3713016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ru-RU" sz="2400" dirty="0" smtClean="0">
                <a:latin typeface="Franklin Gothic Heavy" pitchFamily="34" charset="0"/>
              </a:rPr>
              <a:t/>
            </a:r>
            <a:br>
              <a:rPr lang="ru-RU" sz="2400" dirty="0" smtClean="0">
                <a:latin typeface="Franklin Gothic Heavy" pitchFamily="34" charset="0"/>
              </a:rPr>
            </a:br>
            <a:r>
              <a:rPr lang="ru-RU" sz="2400" dirty="0" smtClean="0">
                <a:latin typeface="Franklin Gothic Heavy" pitchFamily="34" charset="0"/>
              </a:rPr>
              <a:t>Тема лекции: Половое воспитание</a:t>
            </a:r>
            <a:br>
              <a:rPr lang="ru-RU" sz="2400" dirty="0" smtClean="0">
                <a:latin typeface="Franklin Gothic Heavy" pitchFamily="34" charset="0"/>
              </a:rPr>
            </a:br>
            <a:r>
              <a:rPr lang="ru-RU" sz="2400" dirty="0" smtClean="0">
                <a:latin typeface="Franklin Gothic Heavy" pitchFamily="34" charset="0"/>
              </a:rPr>
              <a:t>Школа: №19</a:t>
            </a:r>
            <a:br>
              <a:rPr lang="ru-RU" sz="2400" dirty="0" smtClean="0">
                <a:latin typeface="Franklin Gothic Heavy" pitchFamily="34" charset="0"/>
              </a:rPr>
            </a:br>
            <a:r>
              <a:rPr lang="ru-RU" sz="2400" dirty="0" smtClean="0">
                <a:latin typeface="Franklin Gothic Heavy" pitchFamily="34" charset="0"/>
              </a:rPr>
              <a:t>Класс: 8</a:t>
            </a:r>
            <a:br>
              <a:rPr lang="ru-RU" sz="2400" dirty="0" smtClean="0">
                <a:latin typeface="Franklin Gothic Heavy" pitchFamily="34" charset="0"/>
              </a:rPr>
            </a:br>
            <a:r>
              <a:rPr lang="ru-RU" sz="2400" dirty="0" smtClean="0">
                <a:latin typeface="Franklin Gothic Heavy" pitchFamily="34" charset="0"/>
              </a:rPr>
              <a:t>Охват участников: 21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9" name="Google Shape;559;p49"/>
          <p:cNvSpPr txBox="1">
            <a:spLocks noGrp="1"/>
          </p:cNvSpPr>
          <p:nvPr>
            <p:ph type="subTitle" idx="3"/>
          </p:nvPr>
        </p:nvSpPr>
        <p:spPr>
          <a:xfrm>
            <a:off x="9828584" y="2283718"/>
            <a:ext cx="186765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dk1"/>
                </a:solidFill>
              </a:rPr>
              <a:t>Venus has a beautiful name and is the second planet from the Sun. It’s terribly hot—even hotter than Mercury—and its atmosphere is extremely poisonous. It’s the second-brightest natural object in the night sky</a:t>
            </a:r>
            <a:endParaRPr dirty="0">
              <a:solidFill>
                <a:schemeClr val="dk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60" name="Google Shape;560;p49"/>
          <p:cNvSpPr txBox="1">
            <a:spLocks noGrp="1"/>
          </p:cNvSpPr>
          <p:nvPr>
            <p:ph type="ctrTitle" idx="4"/>
          </p:nvPr>
        </p:nvSpPr>
        <p:spPr>
          <a:xfrm flipH="1">
            <a:off x="9684568" y="1923678"/>
            <a:ext cx="45719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VENUS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561" name="Google Shape;561;p49"/>
          <p:cNvSpPr txBox="1">
            <a:spLocks noGrp="1"/>
          </p:cNvSpPr>
          <p:nvPr>
            <p:ph type="ctrTitle" idx="2"/>
          </p:nvPr>
        </p:nvSpPr>
        <p:spPr>
          <a:xfrm>
            <a:off x="-612576" y="1635646"/>
            <a:ext cx="184624" cy="38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lt1"/>
                </a:solidFill>
              </a:rPr>
              <a:t>MERCURY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/>
          <p:nvPr/>
        </p:nvSpPr>
        <p:spPr>
          <a:xfrm rot="5400000">
            <a:off x="-752200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5" name="Google Shape;225;p34"/>
          <p:cNvPicPr preferRelativeResize="0"/>
          <p:nvPr/>
        </p:nvPicPr>
        <p:blipFill rotWithShape="1">
          <a:blip r:embed="rId3">
            <a:alphaModFix amt="96000"/>
          </a:blip>
          <a:srcRect b="15476"/>
          <a:stretch/>
        </p:blipFill>
        <p:spPr>
          <a:xfrm>
            <a:off x="1948200" y="541750"/>
            <a:ext cx="7195801" cy="4059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34"/>
          <p:cNvSpPr/>
          <p:nvPr/>
        </p:nvSpPr>
        <p:spPr>
          <a:xfrm rot="-5400000" flipH="1">
            <a:off x="3168750" y="1947125"/>
            <a:ext cx="1440300" cy="38814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NOW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8" name="Google Shape;228;p34"/>
          <p:cNvSpPr txBox="1">
            <a:spLocks noGrp="1"/>
          </p:cNvSpPr>
          <p:nvPr>
            <p:ph type="subTitle" idx="1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chemeClr val="lt1"/>
                </a:solidFill>
              </a:rPr>
              <a:t>Mercury is the closest planet to the Sun and the smallest one in our Solar System—it’s only a bit larger than our Moon. The planet’s name has nothing to do with the liquid metal, since it was named after the Roman messenger god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" name="Picture 2" descr="https://sun9-73.userapi.com/impg/ulOq2mul6_gkzE1lJenOSm_npcLhMUwKAfrMRg/UEDoBkr4v9k.jpg?size=607x1080&amp;quality=96&amp;sign=bd20ab3a3742c940bd30bf660423eddd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980978"/>
            <a:ext cx="9144000" cy="13105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5"/>
          <p:cNvPicPr preferRelativeResize="0"/>
          <p:nvPr/>
        </p:nvPicPr>
        <p:blipFill rotWithShape="1">
          <a:blip r:embed="rId3">
            <a:alphaModFix/>
          </a:blip>
          <a:srcRect t="7727" b="7727"/>
          <a:stretch/>
        </p:blipFill>
        <p:spPr>
          <a:xfrm>
            <a:off x="0" y="541750"/>
            <a:ext cx="7195802" cy="4059902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5"/>
          <p:cNvSpPr/>
          <p:nvPr/>
        </p:nvSpPr>
        <p:spPr>
          <a:xfrm rot="-5400000" flipH="1">
            <a:off x="5836301" y="2013850"/>
            <a:ext cx="4059900" cy="1115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5"/>
          <p:cNvSpPr/>
          <p:nvPr/>
        </p:nvSpPr>
        <p:spPr>
          <a:xfrm rot="5400000">
            <a:off x="4527603" y="1947125"/>
            <a:ext cx="1440300" cy="3881400"/>
          </a:xfrm>
          <a:prstGeom prst="rect">
            <a:avLst/>
          </a:prstGeom>
          <a:gradFill>
            <a:gsLst>
              <a:gs pos="0">
                <a:srgbClr val="9ECFCB">
                  <a:alpha val="29019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5"/>
          <p:cNvSpPr txBox="1">
            <a:spLocks noGrp="1"/>
          </p:cNvSpPr>
          <p:nvPr>
            <p:ph type="subTitle" idx="1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">
                <a:solidFill>
                  <a:schemeClr val="lt1"/>
                </a:solidFill>
              </a:rPr>
              <a:t>Venus has a beautiful name and is the second planet from the Sun. It’s terribly hot—even hotter than Mercury—and its atmosphere is extremely poisonous. It’s the second-brightest natural object in the night sky after the Moon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7" name="Google Shape;237;p35"/>
          <p:cNvSpPr txBox="1">
            <a:spLocks noGrp="1"/>
          </p:cNvSpPr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FUTURE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7" name="Picture 2" descr="https://sun9-39.userapi.com/impg/NaKn1Wd_CzEZbefHIQtd_vR7VsyY9OgDhX6V7Q/QcdmEeaTP8Q.jpg?size=607x1080&amp;quality=96&amp;sign=a03f62fab499e459dc8c25e7b2bae0b5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3620938"/>
            <a:ext cx="9144000" cy="12241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387771"/>
      </a:accent1>
      <a:accent2>
        <a:srgbClr val="212121"/>
      </a:accent2>
      <a:accent3>
        <a:srgbClr val="9ECFCB"/>
      </a:accent3>
      <a:accent4>
        <a:srgbClr val="289C91"/>
      </a:accent4>
      <a:accent5>
        <a:srgbClr val="619792"/>
      </a:accent5>
      <a:accent6>
        <a:srgbClr val="384C4B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1042</Words>
  <Application>Microsoft Office PowerPoint</Application>
  <PresentationFormat>Экран (16:9)</PresentationFormat>
  <Paragraphs>135</Paragraphs>
  <Slides>23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5" baseType="lpstr">
      <vt:lpstr>Catamaran ExtraLight</vt:lpstr>
      <vt:lpstr>Arial</vt:lpstr>
      <vt:lpstr>Catamaran Light</vt:lpstr>
      <vt:lpstr>Catamaran</vt:lpstr>
      <vt:lpstr>Livvic</vt:lpstr>
      <vt:lpstr>Franklin Gothic Heavy</vt:lpstr>
      <vt:lpstr>Livvic Light</vt:lpstr>
      <vt:lpstr>Catamaran Medium</vt:lpstr>
      <vt:lpstr>Fira Sans Extra Condensed Medium</vt:lpstr>
      <vt:lpstr>Britannic Bold</vt:lpstr>
      <vt:lpstr>Roboto</vt:lpstr>
      <vt:lpstr>Engineering Project Proposal by Slidesgo</vt:lpstr>
      <vt:lpstr>Годовой отчет</vt:lpstr>
      <vt:lpstr>Лекции</vt:lpstr>
      <vt:lpstr>OUR LOCATIONS</vt:lpstr>
      <vt:lpstr>Медицинская суббота 16.10.2021 </vt:lpstr>
      <vt:lpstr>01</vt:lpstr>
      <vt:lpstr>CONTENTS OF THIS TEMPLATE</vt:lpstr>
      <vt:lpstr>21.10.21</vt:lpstr>
      <vt:lpstr>NOW</vt:lpstr>
      <vt:lpstr>FUTURE</vt:lpstr>
      <vt:lpstr>03.03.22</vt:lpstr>
      <vt:lpstr>AWESOME WORDS</vt:lpstr>
      <vt:lpstr>MAJOR REQUIREMENTS</vt:lpstr>
      <vt:lpstr>   18.03.22  Лекция совместно с кафедрой гистологии на тему: «Влияние электронных сигарет на организм.  Читинский пед.колледж Охват участников: 70</vt:lpstr>
      <vt:lpstr>BUDGET</vt:lpstr>
      <vt:lpstr>Презентация PowerPoint</vt:lpstr>
      <vt:lpstr>WHAT WE ARE WORKINGN</vt:lpstr>
      <vt:lpstr>OUR COMPANY</vt:lpstr>
      <vt:lpstr>PROJECT GOALS</vt:lpstr>
      <vt:lpstr>SNEAK PEEK</vt:lpstr>
      <vt:lpstr>PROJECT STAGES</vt:lpstr>
      <vt:lpstr>OUR TEAM</vt:lpstr>
      <vt:lpstr>FUTURE PROJECTS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Оля</dc:creator>
  <cp:lastModifiedBy>1</cp:lastModifiedBy>
  <cp:revision>2</cp:revision>
  <dcterms:modified xsi:type="dcterms:W3CDTF">2022-06-02T06:48:41Z</dcterms:modified>
</cp:coreProperties>
</file>